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65" r:id="rId5"/>
  </p:sldMasterIdLst>
  <p:notesMasterIdLst>
    <p:notesMasterId r:id="rId48"/>
  </p:notesMasterIdLst>
  <p:handoutMasterIdLst>
    <p:handoutMasterId r:id="rId49"/>
  </p:handoutMasterIdLst>
  <p:sldIdLst>
    <p:sldId id="380" r:id="rId6"/>
    <p:sldId id="507" r:id="rId7"/>
    <p:sldId id="495" r:id="rId8"/>
    <p:sldId id="543" r:id="rId9"/>
    <p:sldId id="501" r:id="rId10"/>
    <p:sldId id="500" r:id="rId11"/>
    <p:sldId id="374" r:id="rId12"/>
    <p:sldId id="506" r:id="rId13"/>
    <p:sldId id="510" r:id="rId14"/>
    <p:sldId id="511" r:id="rId15"/>
    <p:sldId id="512" r:id="rId16"/>
    <p:sldId id="513" r:id="rId17"/>
    <p:sldId id="508" r:id="rId18"/>
    <p:sldId id="509" r:id="rId19"/>
    <p:sldId id="515" r:id="rId20"/>
    <p:sldId id="514" r:id="rId21"/>
    <p:sldId id="516" r:id="rId22"/>
    <p:sldId id="519" r:id="rId23"/>
    <p:sldId id="518" r:id="rId24"/>
    <p:sldId id="520" r:id="rId25"/>
    <p:sldId id="544" r:id="rId26"/>
    <p:sldId id="521" r:id="rId27"/>
    <p:sldId id="522" r:id="rId28"/>
    <p:sldId id="524" r:id="rId29"/>
    <p:sldId id="523" r:id="rId30"/>
    <p:sldId id="525" r:id="rId31"/>
    <p:sldId id="528" r:id="rId32"/>
    <p:sldId id="545" r:id="rId33"/>
    <p:sldId id="529" r:id="rId34"/>
    <p:sldId id="530" r:id="rId35"/>
    <p:sldId id="531" r:id="rId36"/>
    <p:sldId id="536" r:id="rId37"/>
    <p:sldId id="537" r:id="rId38"/>
    <p:sldId id="539" r:id="rId39"/>
    <p:sldId id="540" r:id="rId40"/>
    <p:sldId id="538" r:id="rId41"/>
    <p:sldId id="542" r:id="rId42"/>
    <p:sldId id="533" r:id="rId43"/>
    <p:sldId id="534" r:id="rId44"/>
    <p:sldId id="541" r:id="rId45"/>
    <p:sldId id="497" r:id="rId46"/>
    <p:sldId id="580" r:id="rId4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des" id="{0913080B-BBC9-4861-8C22-311A76CEC0F5}">
          <p14:sldIdLst/>
        </p14:section>
        <p14:section name="Intro" id="{92DC28FB-3180-4D80-B944-A2A238ABD601}">
          <p14:sldIdLst>
            <p14:sldId id="380"/>
            <p14:sldId id="507"/>
            <p14:sldId id="495"/>
            <p14:sldId id="543"/>
            <p14:sldId id="501"/>
            <p14:sldId id="500"/>
            <p14:sldId id="374"/>
          </p14:sldIdLst>
        </p14:section>
        <p14:section name="My Content" id="{56B9C47E-EAB5-4CA6-BA37-4E2D2A64DB36}">
          <p14:sldIdLst>
            <p14:sldId id="506"/>
            <p14:sldId id="510"/>
            <p14:sldId id="511"/>
            <p14:sldId id="512"/>
            <p14:sldId id="513"/>
            <p14:sldId id="508"/>
            <p14:sldId id="509"/>
            <p14:sldId id="515"/>
            <p14:sldId id="514"/>
            <p14:sldId id="516"/>
            <p14:sldId id="519"/>
            <p14:sldId id="518"/>
            <p14:sldId id="520"/>
            <p14:sldId id="544"/>
            <p14:sldId id="521"/>
            <p14:sldId id="522"/>
            <p14:sldId id="524"/>
            <p14:sldId id="523"/>
            <p14:sldId id="525"/>
            <p14:sldId id="528"/>
            <p14:sldId id="545"/>
            <p14:sldId id="529"/>
            <p14:sldId id="530"/>
            <p14:sldId id="531"/>
            <p14:sldId id="536"/>
            <p14:sldId id="537"/>
            <p14:sldId id="539"/>
            <p14:sldId id="540"/>
            <p14:sldId id="538"/>
            <p14:sldId id="542"/>
            <p14:sldId id="533"/>
            <p14:sldId id="534"/>
            <p14:sldId id="541"/>
            <p14:sldId id="497"/>
            <p14:sldId id="580"/>
          </p14:sldIdLst>
        </p14:section>
        <p14:section name="End" id="{96AB49A3-73F4-4004-A68C-16D62BD4EF19}">
          <p14:sldIdLst/>
        </p14:section>
      </p14:sectionLst>
    </p:ex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B0B7"/>
    <a:srgbClr val="732B6B"/>
    <a:srgbClr val="F9F9F9"/>
    <a:srgbClr val="298E93"/>
    <a:srgbClr val="1B6B7E"/>
    <a:srgbClr val="269196"/>
    <a:srgbClr val="DBEDFB"/>
    <a:srgbClr val="9AC5E6"/>
    <a:srgbClr val="CEE3F3"/>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649" autoAdjust="0"/>
  </p:normalViewPr>
  <p:slideViewPr>
    <p:cSldViewPr snapToGrid="0">
      <p:cViewPr varScale="1">
        <p:scale>
          <a:sx n="121" d="100"/>
          <a:sy n="121" d="100"/>
        </p:scale>
        <p:origin x="1776" y="10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ADB735-19B3-43F3-8DF7-4D5FEF3DF3FF}"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GB"/>
        </a:p>
      </dgm:t>
    </dgm:pt>
    <dgm:pt modelId="{DF944EA1-FBDD-4B8B-AB77-8E06D2031757}">
      <dgm:prSet/>
      <dgm:spPr/>
      <dgm:t>
        <a:bodyPr/>
        <a:lstStyle/>
        <a:p>
          <a:r>
            <a:rPr lang="de-AT" dirty="0" err="1"/>
            <a:t>Full</a:t>
          </a:r>
          <a:r>
            <a:rPr lang="de-AT" dirty="0"/>
            <a:t> Migration </a:t>
          </a:r>
          <a:r>
            <a:rPr lang="de-AT" dirty="0" err="1"/>
            <a:t>of</a:t>
          </a:r>
          <a:r>
            <a:rPr lang="de-AT" dirty="0"/>
            <a:t> Intranet</a:t>
          </a:r>
        </a:p>
      </dgm:t>
    </dgm:pt>
    <dgm:pt modelId="{6DD05207-6752-4463-AF6C-255711E9B346}" type="parTrans" cxnId="{C599C7C8-F388-4F9A-8FA7-73A01669F72C}">
      <dgm:prSet/>
      <dgm:spPr/>
      <dgm:t>
        <a:bodyPr/>
        <a:lstStyle/>
        <a:p>
          <a:endParaRPr lang="en-GB"/>
        </a:p>
      </dgm:t>
    </dgm:pt>
    <dgm:pt modelId="{31278A10-58C3-4A39-9CF7-790279953420}" type="sibTrans" cxnId="{C599C7C8-F388-4F9A-8FA7-73A01669F72C}">
      <dgm:prSet/>
      <dgm:spPr/>
      <dgm:t>
        <a:bodyPr/>
        <a:lstStyle/>
        <a:p>
          <a:endParaRPr lang="en-GB"/>
        </a:p>
      </dgm:t>
    </dgm:pt>
    <dgm:pt modelId="{EE232D8E-D05E-48A6-8169-07517B10778C}">
      <dgm:prSet/>
      <dgm:spPr/>
      <dgm:t>
        <a:bodyPr/>
        <a:lstStyle/>
        <a:p>
          <a:r>
            <a:rPr lang="de-AT" dirty="0" err="1"/>
            <a:t>Migrate</a:t>
          </a:r>
          <a:r>
            <a:rPr lang="de-AT" dirty="0"/>
            <a:t> </a:t>
          </a:r>
          <a:r>
            <a:rPr lang="de-AT" dirty="0" err="1"/>
            <a:t>blogs</a:t>
          </a:r>
          <a:r>
            <a:rPr lang="de-AT" dirty="0"/>
            <a:t> to </a:t>
          </a:r>
          <a:r>
            <a:rPr lang="de-AT" dirty="0" err="1"/>
            <a:t>communication</a:t>
          </a:r>
          <a:r>
            <a:rPr lang="de-AT" dirty="0"/>
            <a:t> </a:t>
          </a:r>
          <a:r>
            <a:rPr lang="de-AT" dirty="0" err="1"/>
            <a:t>sites</a:t>
          </a:r>
          <a:endParaRPr lang="de-AT" dirty="0"/>
        </a:p>
      </dgm:t>
    </dgm:pt>
    <dgm:pt modelId="{61BE848D-D43B-4EA0-8DF3-B845272C846B}" type="parTrans" cxnId="{26D84C29-1E15-477A-B38C-FBAFD0196EAD}">
      <dgm:prSet/>
      <dgm:spPr/>
      <dgm:t>
        <a:bodyPr/>
        <a:lstStyle/>
        <a:p>
          <a:endParaRPr lang="en-GB"/>
        </a:p>
      </dgm:t>
    </dgm:pt>
    <dgm:pt modelId="{C34E18CE-02E9-495C-9582-E3AFFBA752D7}" type="sibTrans" cxnId="{26D84C29-1E15-477A-B38C-FBAFD0196EAD}">
      <dgm:prSet/>
      <dgm:spPr/>
      <dgm:t>
        <a:bodyPr/>
        <a:lstStyle/>
        <a:p>
          <a:endParaRPr lang="en-GB"/>
        </a:p>
      </dgm:t>
    </dgm:pt>
    <dgm:pt modelId="{19157BB5-5C38-47D6-9280-B7C0E85F472C}">
      <dgm:prSet/>
      <dgm:spPr/>
      <dgm:t>
        <a:bodyPr/>
        <a:lstStyle/>
        <a:p>
          <a:r>
            <a:rPr lang="de-AT" dirty="0" err="1"/>
            <a:t>Don‘t</a:t>
          </a:r>
          <a:r>
            <a:rPr lang="de-AT" dirty="0"/>
            <a:t> do </a:t>
          </a:r>
          <a:r>
            <a:rPr lang="de-AT" dirty="0" err="1"/>
            <a:t>anything</a:t>
          </a:r>
          <a:endParaRPr lang="de-AT" dirty="0"/>
        </a:p>
      </dgm:t>
    </dgm:pt>
    <dgm:pt modelId="{06933F09-8739-4166-B5D7-E9FC55EB1D8D}" type="parTrans" cxnId="{52FC625D-7EF5-4270-86A4-FFC0A4E86BA9}">
      <dgm:prSet/>
      <dgm:spPr/>
      <dgm:t>
        <a:bodyPr/>
        <a:lstStyle/>
        <a:p>
          <a:endParaRPr lang="en-GB"/>
        </a:p>
      </dgm:t>
    </dgm:pt>
    <dgm:pt modelId="{80CE4498-AF50-494B-BB24-DE13391219AC}" type="sibTrans" cxnId="{52FC625D-7EF5-4270-86A4-FFC0A4E86BA9}">
      <dgm:prSet/>
      <dgm:spPr/>
      <dgm:t>
        <a:bodyPr/>
        <a:lstStyle/>
        <a:p>
          <a:endParaRPr lang="en-GB"/>
        </a:p>
      </dgm:t>
    </dgm:pt>
    <dgm:pt modelId="{4B155FE5-7B52-4AE6-8FAF-B70A8BD36F46}">
      <dgm:prSet/>
      <dgm:spPr/>
      <dgm:t>
        <a:bodyPr/>
        <a:lstStyle/>
        <a:p>
          <a:r>
            <a:rPr lang="de-AT" dirty="0"/>
            <a:t>Create „modern“ </a:t>
          </a:r>
          <a:r>
            <a:rPr lang="de-AT" dirty="0" err="1"/>
            <a:t>blogs</a:t>
          </a:r>
          <a:r>
            <a:rPr lang="de-AT" dirty="0"/>
            <a:t> </a:t>
          </a:r>
          <a:r>
            <a:rPr lang="de-AT" dirty="0" err="1"/>
            <a:t>as</a:t>
          </a:r>
          <a:r>
            <a:rPr lang="de-AT" dirty="0"/>
            <a:t> </a:t>
          </a:r>
          <a:r>
            <a:rPr lang="de-AT" dirty="0" err="1"/>
            <a:t>of</a:t>
          </a:r>
          <a:r>
            <a:rPr lang="de-AT" dirty="0"/>
            <a:t> </a:t>
          </a:r>
          <a:r>
            <a:rPr lang="de-AT" dirty="0" err="1"/>
            <a:t>now</a:t>
          </a:r>
          <a:endParaRPr lang="de-AT" dirty="0"/>
        </a:p>
      </dgm:t>
    </dgm:pt>
    <dgm:pt modelId="{1488431B-6704-455E-926C-6D02D178A131}" type="parTrans" cxnId="{F930C5F9-6E45-46CE-85E7-8F1F6F873495}">
      <dgm:prSet/>
      <dgm:spPr/>
      <dgm:t>
        <a:bodyPr/>
        <a:lstStyle/>
        <a:p>
          <a:endParaRPr lang="en-GB"/>
        </a:p>
      </dgm:t>
    </dgm:pt>
    <dgm:pt modelId="{78903966-4BEB-4DE6-A077-79C7B2328723}" type="sibTrans" cxnId="{F930C5F9-6E45-46CE-85E7-8F1F6F873495}">
      <dgm:prSet/>
      <dgm:spPr/>
      <dgm:t>
        <a:bodyPr/>
        <a:lstStyle/>
        <a:p>
          <a:endParaRPr lang="en-GB"/>
        </a:p>
      </dgm:t>
    </dgm:pt>
    <dgm:pt modelId="{4186CB01-0CE8-4733-AB15-AACC1992FACD}">
      <dgm:prSet/>
      <dgm:spPr/>
      <dgm:t>
        <a:bodyPr/>
        <a:lstStyle/>
        <a:p>
          <a:r>
            <a:rPr lang="de-AT" dirty="0" err="1"/>
            <a:t>Migrate</a:t>
          </a:r>
          <a:r>
            <a:rPr lang="de-AT" dirty="0"/>
            <a:t> to classic </a:t>
          </a:r>
          <a:r>
            <a:rPr lang="de-AT" dirty="0" err="1"/>
            <a:t>publishing</a:t>
          </a:r>
          <a:r>
            <a:rPr lang="de-AT" dirty="0"/>
            <a:t> </a:t>
          </a:r>
          <a:r>
            <a:rPr lang="de-AT" dirty="0" err="1"/>
            <a:t>pages</a:t>
          </a:r>
          <a:endParaRPr lang="de-AT" dirty="0"/>
        </a:p>
      </dgm:t>
    </dgm:pt>
    <dgm:pt modelId="{8591C8A0-00EC-49A0-A536-BB9A45957CBD}" type="parTrans" cxnId="{77E9ED15-9C46-4735-B0D8-B1C72604A0A6}">
      <dgm:prSet/>
      <dgm:spPr/>
      <dgm:t>
        <a:bodyPr/>
        <a:lstStyle/>
        <a:p>
          <a:endParaRPr lang="en-GB"/>
        </a:p>
      </dgm:t>
    </dgm:pt>
    <dgm:pt modelId="{363765F6-28E3-4E71-A706-845F74246062}" type="sibTrans" cxnId="{77E9ED15-9C46-4735-B0D8-B1C72604A0A6}">
      <dgm:prSet/>
      <dgm:spPr/>
      <dgm:t>
        <a:bodyPr/>
        <a:lstStyle/>
        <a:p>
          <a:endParaRPr lang="en-GB"/>
        </a:p>
      </dgm:t>
    </dgm:pt>
    <dgm:pt modelId="{1316FC7E-7FA6-417B-98F8-C7007548EC4B}" type="pres">
      <dgm:prSet presAssocID="{0FADB735-19B3-43F3-8DF7-4D5FEF3DF3FF}" presName="Name0" presStyleCnt="0">
        <dgm:presLayoutVars>
          <dgm:dir/>
          <dgm:animLvl val="lvl"/>
          <dgm:resizeHandles val="exact"/>
        </dgm:presLayoutVars>
      </dgm:prSet>
      <dgm:spPr/>
    </dgm:pt>
    <dgm:pt modelId="{3D125197-A555-4E0B-9DB5-411D1E236193}" type="pres">
      <dgm:prSet presAssocID="{DF944EA1-FBDD-4B8B-AB77-8E06D2031757}" presName="boxAndChildren" presStyleCnt="0"/>
      <dgm:spPr/>
    </dgm:pt>
    <dgm:pt modelId="{71AC0F5A-4D9F-42E6-AA9E-46B54625A908}" type="pres">
      <dgm:prSet presAssocID="{DF944EA1-FBDD-4B8B-AB77-8E06D2031757}" presName="parentTextBox" presStyleLbl="node1" presStyleIdx="0" presStyleCnt="5"/>
      <dgm:spPr/>
    </dgm:pt>
    <dgm:pt modelId="{44B33484-37AB-40F9-B1F3-DCAAF8599303}" type="pres">
      <dgm:prSet presAssocID="{C34E18CE-02E9-495C-9582-E3AFFBA752D7}" presName="sp" presStyleCnt="0"/>
      <dgm:spPr/>
    </dgm:pt>
    <dgm:pt modelId="{6C6A8D8D-B217-47A9-82B8-4BDE7EAD75F3}" type="pres">
      <dgm:prSet presAssocID="{EE232D8E-D05E-48A6-8169-07517B10778C}" presName="arrowAndChildren" presStyleCnt="0"/>
      <dgm:spPr/>
    </dgm:pt>
    <dgm:pt modelId="{67CC9352-280D-4376-994C-15438A1A38EC}" type="pres">
      <dgm:prSet presAssocID="{EE232D8E-D05E-48A6-8169-07517B10778C}" presName="parentTextArrow" presStyleLbl="node1" presStyleIdx="1" presStyleCnt="5"/>
      <dgm:spPr/>
    </dgm:pt>
    <dgm:pt modelId="{7C0674FC-4CC0-4143-80AF-3CCBED49C01B}" type="pres">
      <dgm:prSet presAssocID="{363765F6-28E3-4E71-A706-845F74246062}" presName="sp" presStyleCnt="0"/>
      <dgm:spPr/>
    </dgm:pt>
    <dgm:pt modelId="{5B53DB27-6AB8-45D6-ADD8-421240E667C9}" type="pres">
      <dgm:prSet presAssocID="{4186CB01-0CE8-4733-AB15-AACC1992FACD}" presName="arrowAndChildren" presStyleCnt="0"/>
      <dgm:spPr/>
    </dgm:pt>
    <dgm:pt modelId="{CCD2714A-E369-4F0F-89AD-6BD4A0F98A34}" type="pres">
      <dgm:prSet presAssocID="{4186CB01-0CE8-4733-AB15-AACC1992FACD}" presName="parentTextArrow" presStyleLbl="node1" presStyleIdx="2" presStyleCnt="5" custLinFactNeighborX="3312" custLinFactNeighborY="1724"/>
      <dgm:spPr/>
    </dgm:pt>
    <dgm:pt modelId="{075E6022-5AF5-4643-A45F-40E87E9DFBE0}" type="pres">
      <dgm:prSet presAssocID="{78903966-4BEB-4DE6-A077-79C7B2328723}" presName="sp" presStyleCnt="0"/>
      <dgm:spPr/>
    </dgm:pt>
    <dgm:pt modelId="{0A2FBFEE-1DD9-4248-8F4C-C604621C7C76}" type="pres">
      <dgm:prSet presAssocID="{4B155FE5-7B52-4AE6-8FAF-B70A8BD36F46}" presName="arrowAndChildren" presStyleCnt="0"/>
      <dgm:spPr/>
    </dgm:pt>
    <dgm:pt modelId="{302E638A-5698-4B55-ADE2-F4BFB4864CC0}" type="pres">
      <dgm:prSet presAssocID="{4B155FE5-7B52-4AE6-8FAF-B70A8BD36F46}" presName="parentTextArrow" presStyleLbl="node1" presStyleIdx="3" presStyleCnt="5"/>
      <dgm:spPr/>
    </dgm:pt>
    <dgm:pt modelId="{A6668794-3426-40D3-9F7F-20C37EEB8E96}" type="pres">
      <dgm:prSet presAssocID="{80CE4498-AF50-494B-BB24-DE13391219AC}" presName="sp" presStyleCnt="0"/>
      <dgm:spPr/>
    </dgm:pt>
    <dgm:pt modelId="{F1D4545C-98D9-4CA5-96FC-00A5C8CD3DEE}" type="pres">
      <dgm:prSet presAssocID="{19157BB5-5C38-47D6-9280-B7C0E85F472C}" presName="arrowAndChildren" presStyleCnt="0"/>
      <dgm:spPr/>
    </dgm:pt>
    <dgm:pt modelId="{60FD2476-A439-4DFE-990F-816CE1DEA7DC}" type="pres">
      <dgm:prSet presAssocID="{19157BB5-5C38-47D6-9280-B7C0E85F472C}" presName="parentTextArrow" presStyleLbl="node1" presStyleIdx="4" presStyleCnt="5" custLinFactNeighborY="-33212"/>
      <dgm:spPr/>
    </dgm:pt>
  </dgm:ptLst>
  <dgm:cxnLst>
    <dgm:cxn modelId="{77E9ED15-9C46-4735-B0D8-B1C72604A0A6}" srcId="{0FADB735-19B3-43F3-8DF7-4D5FEF3DF3FF}" destId="{4186CB01-0CE8-4733-AB15-AACC1992FACD}" srcOrd="2" destOrd="0" parTransId="{8591C8A0-00EC-49A0-A536-BB9A45957CBD}" sibTransId="{363765F6-28E3-4E71-A706-845F74246062}"/>
    <dgm:cxn modelId="{26D84C29-1E15-477A-B38C-FBAFD0196EAD}" srcId="{0FADB735-19B3-43F3-8DF7-4D5FEF3DF3FF}" destId="{EE232D8E-D05E-48A6-8169-07517B10778C}" srcOrd="3" destOrd="0" parTransId="{61BE848D-D43B-4EA0-8DF3-B845272C846B}" sibTransId="{C34E18CE-02E9-495C-9582-E3AFFBA752D7}"/>
    <dgm:cxn modelId="{52FC625D-7EF5-4270-86A4-FFC0A4E86BA9}" srcId="{0FADB735-19B3-43F3-8DF7-4D5FEF3DF3FF}" destId="{19157BB5-5C38-47D6-9280-B7C0E85F472C}" srcOrd="0" destOrd="0" parTransId="{06933F09-8739-4166-B5D7-E9FC55EB1D8D}" sibTransId="{80CE4498-AF50-494B-BB24-DE13391219AC}"/>
    <dgm:cxn modelId="{12E5B464-2F3C-4D7D-B5D0-BE5A2AEA347B}" type="presOf" srcId="{4186CB01-0CE8-4733-AB15-AACC1992FACD}" destId="{CCD2714A-E369-4F0F-89AD-6BD4A0F98A34}" srcOrd="0" destOrd="0" presId="urn:microsoft.com/office/officeart/2005/8/layout/process4"/>
    <dgm:cxn modelId="{7B668449-E3B5-4512-A734-B3E73F4E9E99}" type="presOf" srcId="{4B155FE5-7B52-4AE6-8FAF-B70A8BD36F46}" destId="{302E638A-5698-4B55-ADE2-F4BFB4864CC0}" srcOrd="0" destOrd="0" presId="urn:microsoft.com/office/officeart/2005/8/layout/process4"/>
    <dgm:cxn modelId="{244F3690-FBAD-4282-98F9-8E412DEF4B67}" type="presOf" srcId="{DF944EA1-FBDD-4B8B-AB77-8E06D2031757}" destId="{71AC0F5A-4D9F-42E6-AA9E-46B54625A908}" srcOrd="0" destOrd="0" presId="urn:microsoft.com/office/officeart/2005/8/layout/process4"/>
    <dgm:cxn modelId="{7B0B02C6-7C1D-4076-97A3-2FF315AEEA56}" type="presOf" srcId="{EE232D8E-D05E-48A6-8169-07517B10778C}" destId="{67CC9352-280D-4376-994C-15438A1A38EC}" srcOrd="0" destOrd="0" presId="urn:microsoft.com/office/officeart/2005/8/layout/process4"/>
    <dgm:cxn modelId="{C599C7C8-F388-4F9A-8FA7-73A01669F72C}" srcId="{0FADB735-19B3-43F3-8DF7-4D5FEF3DF3FF}" destId="{DF944EA1-FBDD-4B8B-AB77-8E06D2031757}" srcOrd="4" destOrd="0" parTransId="{6DD05207-6752-4463-AF6C-255711E9B346}" sibTransId="{31278A10-58C3-4A39-9CF7-790279953420}"/>
    <dgm:cxn modelId="{1A6C20ED-11B8-465B-9676-F5DD90F6E2C3}" type="presOf" srcId="{19157BB5-5C38-47D6-9280-B7C0E85F472C}" destId="{60FD2476-A439-4DFE-990F-816CE1DEA7DC}" srcOrd="0" destOrd="0" presId="urn:microsoft.com/office/officeart/2005/8/layout/process4"/>
    <dgm:cxn modelId="{F930C5F9-6E45-46CE-85E7-8F1F6F873495}" srcId="{0FADB735-19B3-43F3-8DF7-4D5FEF3DF3FF}" destId="{4B155FE5-7B52-4AE6-8FAF-B70A8BD36F46}" srcOrd="1" destOrd="0" parTransId="{1488431B-6704-455E-926C-6D02D178A131}" sibTransId="{78903966-4BEB-4DE6-A077-79C7B2328723}"/>
    <dgm:cxn modelId="{E91F51FB-ED84-4BD7-A60E-2888E600B115}" type="presOf" srcId="{0FADB735-19B3-43F3-8DF7-4D5FEF3DF3FF}" destId="{1316FC7E-7FA6-417B-98F8-C7007548EC4B}" srcOrd="0" destOrd="0" presId="urn:microsoft.com/office/officeart/2005/8/layout/process4"/>
    <dgm:cxn modelId="{E6841464-601E-4863-ABF3-924451262FAC}" type="presParOf" srcId="{1316FC7E-7FA6-417B-98F8-C7007548EC4B}" destId="{3D125197-A555-4E0B-9DB5-411D1E236193}" srcOrd="0" destOrd="0" presId="urn:microsoft.com/office/officeart/2005/8/layout/process4"/>
    <dgm:cxn modelId="{EBDAAB47-E233-4395-A80C-AB905262C940}" type="presParOf" srcId="{3D125197-A555-4E0B-9DB5-411D1E236193}" destId="{71AC0F5A-4D9F-42E6-AA9E-46B54625A908}" srcOrd="0" destOrd="0" presId="urn:microsoft.com/office/officeart/2005/8/layout/process4"/>
    <dgm:cxn modelId="{E6B8D0A7-CEE9-48BA-8ED0-0EA3D5EE4B31}" type="presParOf" srcId="{1316FC7E-7FA6-417B-98F8-C7007548EC4B}" destId="{44B33484-37AB-40F9-B1F3-DCAAF8599303}" srcOrd="1" destOrd="0" presId="urn:microsoft.com/office/officeart/2005/8/layout/process4"/>
    <dgm:cxn modelId="{6F282F5F-0167-4ED0-A7C5-36267ACAF31D}" type="presParOf" srcId="{1316FC7E-7FA6-417B-98F8-C7007548EC4B}" destId="{6C6A8D8D-B217-47A9-82B8-4BDE7EAD75F3}" srcOrd="2" destOrd="0" presId="urn:microsoft.com/office/officeart/2005/8/layout/process4"/>
    <dgm:cxn modelId="{4EE4C217-54A0-43DB-831C-BD1EFE72E163}" type="presParOf" srcId="{6C6A8D8D-B217-47A9-82B8-4BDE7EAD75F3}" destId="{67CC9352-280D-4376-994C-15438A1A38EC}" srcOrd="0" destOrd="0" presId="urn:microsoft.com/office/officeart/2005/8/layout/process4"/>
    <dgm:cxn modelId="{161A5A3A-4000-4D9F-AF6F-A7C81019ED3A}" type="presParOf" srcId="{1316FC7E-7FA6-417B-98F8-C7007548EC4B}" destId="{7C0674FC-4CC0-4143-80AF-3CCBED49C01B}" srcOrd="3" destOrd="0" presId="urn:microsoft.com/office/officeart/2005/8/layout/process4"/>
    <dgm:cxn modelId="{60311319-D557-419E-BC52-A329F4F1B29C}" type="presParOf" srcId="{1316FC7E-7FA6-417B-98F8-C7007548EC4B}" destId="{5B53DB27-6AB8-45D6-ADD8-421240E667C9}" srcOrd="4" destOrd="0" presId="urn:microsoft.com/office/officeart/2005/8/layout/process4"/>
    <dgm:cxn modelId="{A145D984-EA97-4EBE-B985-79889573625D}" type="presParOf" srcId="{5B53DB27-6AB8-45D6-ADD8-421240E667C9}" destId="{CCD2714A-E369-4F0F-89AD-6BD4A0F98A34}" srcOrd="0" destOrd="0" presId="urn:microsoft.com/office/officeart/2005/8/layout/process4"/>
    <dgm:cxn modelId="{0A19A454-6267-4D6E-91FC-CA5834965807}" type="presParOf" srcId="{1316FC7E-7FA6-417B-98F8-C7007548EC4B}" destId="{075E6022-5AF5-4643-A45F-40E87E9DFBE0}" srcOrd="5" destOrd="0" presId="urn:microsoft.com/office/officeart/2005/8/layout/process4"/>
    <dgm:cxn modelId="{4B86D4B9-1AB1-4C21-B737-F69FA51C2B4A}" type="presParOf" srcId="{1316FC7E-7FA6-417B-98F8-C7007548EC4B}" destId="{0A2FBFEE-1DD9-4248-8F4C-C604621C7C76}" srcOrd="6" destOrd="0" presId="urn:microsoft.com/office/officeart/2005/8/layout/process4"/>
    <dgm:cxn modelId="{0E55B615-8BD2-4A73-B153-64E2CD54AB23}" type="presParOf" srcId="{0A2FBFEE-1DD9-4248-8F4C-C604621C7C76}" destId="{302E638A-5698-4B55-ADE2-F4BFB4864CC0}" srcOrd="0" destOrd="0" presId="urn:microsoft.com/office/officeart/2005/8/layout/process4"/>
    <dgm:cxn modelId="{31F8E038-ECAB-4B7F-9560-871913242F51}" type="presParOf" srcId="{1316FC7E-7FA6-417B-98F8-C7007548EC4B}" destId="{A6668794-3426-40D3-9F7F-20C37EEB8E96}" srcOrd="7" destOrd="0" presId="urn:microsoft.com/office/officeart/2005/8/layout/process4"/>
    <dgm:cxn modelId="{7E1DB3C3-D73F-43CF-83AB-2AB0D61CFB5F}" type="presParOf" srcId="{1316FC7E-7FA6-417B-98F8-C7007548EC4B}" destId="{F1D4545C-98D9-4CA5-96FC-00A5C8CD3DEE}" srcOrd="8" destOrd="0" presId="urn:microsoft.com/office/officeart/2005/8/layout/process4"/>
    <dgm:cxn modelId="{C2E2014C-C420-48EA-BBC9-CD88A472D5F6}" type="presParOf" srcId="{F1D4545C-98D9-4CA5-96FC-00A5C8CD3DEE}" destId="{60FD2476-A439-4DFE-990F-816CE1DEA7D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7D3E7-F5BA-4BB3-A00D-D8279185DCC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2FAA1527-D02A-437D-AFDE-95E7DC0C9A48}">
      <dgm:prSet phldrT="[Text]" custT="1"/>
      <dgm:spPr>
        <a:solidFill>
          <a:srgbClr val="732B6B"/>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Intranet</a:t>
          </a:r>
        </a:p>
      </dgm:t>
    </dgm:pt>
    <dgm:pt modelId="{CDE811E1-E8CC-450D-8D6D-A56D4122847A}" type="parTrans" cxnId="{45EA2380-456F-44EE-8573-AA8BABF93626}">
      <dgm:prSet/>
      <dgm:spPr/>
      <dgm:t>
        <a:bodyPr/>
        <a:lstStyle/>
        <a:p>
          <a:endParaRPr lang="en-GB"/>
        </a:p>
      </dgm:t>
    </dgm:pt>
    <dgm:pt modelId="{7C9DDCB5-F09D-4A19-88FA-EAA01D4E99BA}" type="sibTrans" cxnId="{45EA2380-456F-44EE-8573-AA8BABF93626}">
      <dgm:prSet/>
      <dgm:spPr/>
      <dgm:t>
        <a:bodyPr/>
        <a:lstStyle/>
        <a:p>
          <a:endParaRPr lang="en-GB"/>
        </a:p>
      </dgm:t>
    </dgm:pt>
    <dgm:pt modelId="{2988A746-6F73-4D15-876A-CD8DA0BAAAC5}">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Organisation</a:t>
          </a:r>
        </a:p>
      </dgm:t>
    </dgm:pt>
    <dgm:pt modelId="{3064E526-336E-470E-85B7-FFAB57D49AB6}" type="parTrans" cxnId="{BCE2621A-2ABD-4A7E-9730-B59A6E4E7450}">
      <dgm:prSet/>
      <dgm:spPr/>
      <dgm:t>
        <a:bodyPr/>
        <a:lstStyle/>
        <a:p>
          <a:endParaRPr lang="en-GB"/>
        </a:p>
      </dgm:t>
    </dgm:pt>
    <dgm:pt modelId="{D1494AB6-474C-4CB5-99CC-CF98871E8460}" type="sibTrans" cxnId="{BCE2621A-2ABD-4A7E-9730-B59A6E4E7450}">
      <dgm:prSet/>
      <dgm:spPr/>
      <dgm:t>
        <a:bodyPr/>
        <a:lstStyle/>
        <a:p>
          <a:endParaRPr lang="en-GB"/>
        </a:p>
      </dgm:t>
    </dgm:pt>
    <dgm:pt modelId="{0ABF2CD9-1063-4045-B4D1-701B3D2033B7}">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News</a:t>
          </a:r>
        </a:p>
      </dgm:t>
    </dgm:pt>
    <dgm:pt modelId="{04103DC0-44D6-4FC8-A34F-4016BEF011D8}" type="parTrans" cxnId="{F8482F5E-7E4C-40F6-93EE-442D245A6F15}">
      <dgm:prSet/>
      <dgm:spPr/>
      <dgm:t>
        <a:bodyPr/>
        <a:lstStyle/>
        <a:p>
          <a:endParaRPr lang="en-GB"/>
        </a:p>
      </dgm:t>
    </dgm:pt>
    <dgm:pt modelId="{C5BEBC0C-95C9-4239-8CB0-80946FCD251C}" type="sibTrans" cxnId="{F8482F5E-7E4C-40F6-93EE-442D245A6F15}">
      <dgm:prSet/>
      <dgm:spPr/>
      <dgm:t>
        <a:bodyPr/>
        <a:lstStyle/>
        <a:p>
          <a:endParaRPr lang="en-GB"/>
        </a:p>
      </dgm:t>
    </dgm:pt>
    <dgm:pt modelId="{A5C55D72-8E04-455D-B9DF-45A460052761}">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Vision</a:t>
          </a:r>
        </a:p>
      </dgm:t>
    </dgm:pt>
    <dgm:pt modelId="{D4B0AABE-1DFC-430A-BF28-386F4D0A018E}" type="parTrans" cxnId="{3593DD32-F6F4-4540-9186-81707D600AD3}">
      <dgm:prSet/>
      <dgm:spPr/>
      <dgm:t>
        <a:bodyPr/>
        <a:lstStyle/>
        <a:p>
          <a:endParaRPr lang="en-GB"/>
        </a:p>
      </dgm:t>
    </dgm:pt>
    <dgm:pt modelId="{74B7A884-BD1D-4E83-A45A-CAADBD9375F1}" type="sibTrans" cxnId="{3593DD32-F6F4-4540-9186-81707D600AD3}">
      <dgm:prSet/>
      <dgm:spPr/>
      <dgm:t>
        <a:bodyPr/>
        <a:lstStyle/>
        <a:p>
          <a:endParaRPr lang="en-GB"/>
        </a:p>
      </dgm:t>
    </dgm:pt>
    <dgm:pt modelId="{0D7589C4-CF92-44CD-8D6E-C335140530D0}">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Corporate</a:t>
          </a:r>
        </a:p>
      </dgm:t>
    </dgm:pt>
    <dgm:pt modelId="{7F31068E-731D-454E-B00E-D8CFFD9197DC}" type="parTrans" cxnId="{AC1DA43C-DD13-483F-895B-91D787C03BD4}">
      <dgm:prSet/>
      <dgm:spPr/>
      <dgm:t>
        <a:bodyPr/>
        <a:lstStyle/>
        <a:p>
          <a:endParaRPr lang="en-GB"/>
        </a:p>
      </dgm:t>
    </dgm:pt>
    <dgm:pt modelId="{A28F629B-0969-405F-8DDB-8209C80A09E0}" type="sibTrans" cxnId="{AC1DA43C-DD13-483F-895B-91D787C03BD4}">
      <dgm:prSet/>
      <dgm:spPr/>
      <dgm:t>
        <a:bodyPr/>
        <a:lstStyle/>
        <a:p>
          <a:endParaRPr lang="en-GB"/>
        </a:p>
      </dgm:t>
    </dgm:pt>
    <dgm:pt modelId="{3CA6DF85-94FA-4AA6-ADB0-693EB6A3E92F}">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History</a:t>
          </a:r>
        </a:p>
      </dgm:t>
    </dgm:pt>
    <dgm:pt modelId="{966F6914-1A20-4A52-A876-CE578A67645E}" type="parTrans" cxnId="{05B8D8DF-55DD-485B-8867-0CA2CB3D3C7B}">
      <dgm:prSet/>
      <dgm:spPr/>
      <dgm:t>
        <a:bodyPr/>
        <a:lstStyle/>
        <a:p>
          <a:endParaRPr lang="en-GB"/>
        </a:p>
      </dgm:t>
    </dgm:pt>
    <dgm:pt modelId="{92F59EF5-4F1B-42E6-8301-6C849328F585}" type="sibTrans" cxnId="{05B8D8DF-55DD-485B-8867-0CA2CB3D3C7B}">
      <dgm:prSet/>
      <dgm:spPr/>
      <dgm:t>
        <a:bodyPr/>
        <a:lstStyle/>
        <a:p>
          <a:endParaRPr lang="en-GB"/>
        </a:p>
      </dgm:t>
    </dgm:pt>
    <dgm:pt modelId="{34F6ECA1-307E-47BE-9646-2BBF85F6D082}">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Facts &amp; Figures</a:t>
          </a:r>
        </a:p>
      </dgm:t>
    </dgm:pt>
    <dgm:pt modelId="{B734610E-ACED-4ECD-AD56-552AFEEA05B5}" type="parTrans" cxnId="{35957351-83BE-4F72-8C95-3BE40690C754}">
      <dgm:prSet/>
      <dgm:spPr/>
      <dgm:t>
        <a:bodyPr/>
        <a:lstStyle/>
        <a:p>
          <a:endParaRPr lang="en-GB"/>
        </a:p>
      </dgm:t>
    </dgm:pt>
    <dgm:pt modelId="{3BFEC261-1D20-42B7-8EE6-349FD7914EEC}" type="sibTrans" cxnId="{35957351-83BE-4F72-8C95-3BE40690C754}">
      <dgm:prSet/>
      <dgm:spPr/>
      <dgm:t>
        <a:bodyPr/>
        <a:lstStyle/>
        <a:p>
          <a:endParaRPr lang="en-GB"/>
        </a:p>
      </dgm:t>
    </dgm:pt>
    <dgm:pt modelId="{750E311F-8A75-488D-87A5-4CFC86D00A00}">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News </a:t>
          </a:r>
          <a:r>
            <a:rPr lang="en-GB" sz="1500" kern="1200" dirty="0" err="1">
              <a:solidFill>
                <a:prstClr val="black"/>
              </a:solidFill>
              <a:latin typeface="Segoe UI"/>
              <a:ea typeface="+mn-ea"/>
              <a:cs typeface="+mn-cs"/>
            </a:rPr>
            <a:t>Center</a:t>
          </a:r>
          <a:endParaRPr lang="en-GB" sz="1500" kern="1200" dirty="0">
            <a:solidFill>
              <a:prstClr val="black"/>
            </a:solidFill>
            <a:latin typeface="Segoe UI"/>
            <a:ea typeface="+mn-ea"/>
            <a:cs typeface="+mn-cs"/>
          </a:endParaRPr>
        </a:p>
      </dgm:t>
    </dgm:pt>
    <dgm:pt modelId="{1FC24D26-055D-45E2-8761-CC5701012A0E}" type="parTrans" cxnId="{10ECE7C0-B881-4F1C-9D67-929E8328CE54}">
      <dgm:prSet/>
      <dgm:spPr/>
      <dgm:t>
        <a:bodyPr/>
        <a:lstStyle/>
        <a:p>
          <a:endParaRPr lang="en-GB"/>
        </a:p>
      </dgm:t>
    </dgm:pt>
    <dgm:pt modelId="{1B6EA5C1-9137-4221-9BAE-515DE137CD27}" type="sibTrans" cxnId="{10ECE7C0-B881-4F1C-9D67-929E8328CE54}">
      <dgm:prSet/>
      <dgm:spPr/>
      <dgm:t>
        <a:bodyPr/>
        <a:lstStyle/>
        <a:p>
          <a:endParaRPr lang="en-GB"/>
        </a:p>
      </dgm:t>
    </dgm:pt>
    <dgm:pt modelId="{0C20E2E4-5B85-496A-A982-64A7F7BEC8F7}">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Media</a:t>
          </a:r>
        </a:p>
      </dgm:t>
    </dgm:pt>
    <dgm:pt modelId="{5086F10A-5C88-4C68-9A08-DB14EB040526}" type="parTrans" cxnId="{6A118EED-F1EA-4160-9C9C-44B240B539AF}">
      <dgm:prSet/>
      <dgm:spPr/>
      <dgm:t>
        <a:bodyPr/>
        <a:lstStyle/>
        <a:p>
          <a:endParaRPr lang="en-GB"/>
        </a:p>
      </dgm:t>
    </dgm:pt>
    <dgm:pt modelId="{78FE70B0-4190-4246-8FBB-0BA531E80F7C}" type="sibTrans" cxnId="{6A118EED-F1EA-4160-9C9C-44B240B539AF}">
      <dgm:prSet/>
      <dgm:spPr/>
      <dgm:t>
        <a:bodyPr/>
        <a:lstStyle/>
        <a:p>
          <a:endParaRPr lang="en-GB"/>
        </a:p>
      </dgm:t>
    </dgm:pt>
    <dgm:pt modelId="{6C5BE5A5-7863-4A70-9805-A8AB9BC85E12}">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Knowledge Base</a:t>
          </a:r>
        </a:p>
      </dgm:t>
    </dgm:pt>
    <dgm:pt modelId="{5D9E1F29-6652-478A-84AB-6DE2047D248A}" type="parTrans" cxnId="{59CE25A2-CFF0-4EC1-839B-C3B7D7545CCE}">
      <dgm:prSet/>
      <dgm:spPr/>
      <dgm:t>
        <a:bodyPr/>
        <a:lstStyle/>
        <a:p>
          <a:endParaRPr lang="en-GB"/>
        </a:p>
      </dgm:t>
    </dgm:pt>
    <dgm:pt modelId="{07F5DB8E-F89A-47B7-895D-8C2CFC4F6F38}" type="sibTrans" cxnId="{59CE25A2-CFF0-4EC1-839B-C3B7D7545CCE}">
      <dgm:prSet/>
      <dgm:spPr/>
      <dgm:t>
        <a:bodyPr/>
        <a:lstStyle/>
        <a:p>
          <a:endParaRPr lang="en-GB"/>
        </a:p>
      </dgm:t>
    </dgm:pt>
    <dgm:pt modelId="{DE7602B9-BBE3-4B75-8476-5D8726DD7813}">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SharePoint</a:t>
          </a:r>
        </a:p>
      </dgm:t>
    </dgm:pt>
    <dgm:pt modelId="{ABFBA096-3F2C-4435-99DD-923031D68D26}" type="parTrans" cxnId="{F7A67AFC-4183-4CB3-A4D4-4A37652BFDDB}">
      <dgm:prSet/>
      <dgm:spPr/>
      <dgm:t>
        <a:bodyPr/>
        <a:lstStyle/>
        <a:p>
          <a:endParaRPr lang="en-GB"/>
        </a:p>
      </dgm:t>
    </dgm:pt>
    <dgm:pt modelId="{15715446-B40B-4619-99D3-AAEAFA3EE1B0}" type="sibTrans" cxnId="{F7A67AFC-4183-4CB3-A4D4-4A37652BFDDB}">
      <dgm:prSet/>
      <dgm:spPr/>
      <dgm:t>
        <a:bodyPr/>
        <a:lstStyle/>
        <a:p>
          <a:endParaRPr lang="en-GB"/>
        </a:p>
      </dgm:t>
    </dgm:pt>
    <dgm:pt modelId="{4986282B-6588-48D9-A7D3-7470D360023F}">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OneDrive</a:t>
          </a:r>
        </a:p>
      </dgm:t>
    </dgm:pt>
    <dgm:pt modelId="{0DE0FEEF-A4D3-4362-B7C4-A8CC6F7300DE}" type="parTrans" cxnId="{9DFC3E61-6AF3-4CBF-9E34-CEF334394F36}">
      <dgm:prSet/>
      <dgm:spPr/>
      <dgm:t>
        <a:bodyPr/>
        <a:lstStyle/>
        <a:p>
          <a:endParaRPr lang="en-GB"/>
        </a:p>
      </dgm:t>
    </dgm:pt>
    <dgm:pt modelId="{ADC88861-1466-41A6-95DD-E74C0437C5A8}" type="sibTrans" cxnId="{9DFC3E61-6AF3-4CBF-9E34-CEF334394F36}">
      <dgm:prSet/>
      <dgm:spPr/>
      <dgm:t>
        <a:bodyPr/>
        <a:lstStyle/>
        <a:p>
          <a:endParaRPr lang="en-GB"/>
        </a:p>
      </dgm:t>
    </dgm:pt>
    <dgm:pt modelId="{3CD250CE-0C87-40A5-87E0-8BAC6BD6600F}">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Events</a:t>
          </a:r>
        </a:p>
      </dgm:t>
    </dgm:pt>
    <dgm:pt modelId="{652C95B2-9ECD-4842-878E-7FCB4657873B}" type="parTrans" cxnId="{CE68A7B7-8523-4B4A-80E8-88FAF5C0DCA7}">
      <dgm:prSet/>
      <dgm:spPr/>
      <dgm:t>
        <a:bodyPr/>
        <a:lstStyle/>
        <a:p>
          <a:endParaRPr lang="en-GB"/>
        </a:p>
      </dgm:t>
    </dgm:pt>
    <dgm:pt modelId="{1585D721-9F46-4DEA-ACED-BA5DC4F0FAB3}" type="sibTrans" cxnId="{CE68A7B7-8523-4B4A-80E8-88FAF5C0DCA7}">
      <dgm:prSet/>
      <dgm:spPr/>
      <dgm:t>
        <a:bodyPr/>
        <a:lstStyle/>
        <a:p>
          <a:endParaRPr lang="en-GB"/>
        </a:p>
      </dgm:t>
    </dgm:pt>
    <dgm:pt modelId="{F1011B60-7A5C-4568-A64B-6E07450E4CA8}">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Work</a:t>
          </a:r>
        </a:p>
      </dgm:t>
    </dgm:pt>
    <dgm:pt modelId="{2EF288B5-B85C-4C10-9566-E7005C20866B}" type="parTrans" cxnId="{177FAEE9-474E-4F6E-9F9D-E8B48C412060}">
      <dgm:prSet/>
      <dgm:spPr/>
      <dgm:t>
        <a:bodyPr/>
        <a:lstStyle/>
        <a:p>
          <a:endParaRPr lang="en-GB"/>
        </a:p>
      </dgm:t>
    </dgm:pt>
    <dgm:pt modelId="{6D0E7BBF-BAE2-4197-857A-24BD1C69D186}" type="sibTrans" cxnId="{177FAEE9-474E-4F6E-9F9D-E8B48C412060}">
      <dgm:prSet/>
      <dgm:spPr/>
      <dgm:t>
        <a:bodyPr/>
        <a:lstStyle/>
        <a:p>
          <a:endParaRPr lang="en-GB"/>
        </a:p>
      </dgm:t>
    </dgm:pt>
    <dgm:pt modelId="{5EE8E561-75C1-4FF6-8241-818FAA39A15F}">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Administration</a:t>
          </a:r>
        </a:p>
      </dgm:t>
    </dgm:pt>
    <dgm:pt modelId="{04E6540C-074B-45E8-8573-DBD6FCE782B6}" type="parTrans" cxnId="{97AA4F61-4FD1-4BF5-A84D-7ACB7591F51F}">
      <dgm:prSet/>
      <dgm:spPr/>
      <dgm:t>
        <a:bodyPr/>
        <a:lstStyle/>
        <a:p>
          <a:endParaRPr lang="en-GB"/>
        </a:p>
      </dgm:t>
    </dgm:pt>
    <dgm:pt modelId="{1CE6E8DC-8981-4E16-AA32-3E13680ECF56}" type="sibTrans" cxnId="{97AA4F61-4FD1-4BF5-A84D-7ACB7591F51F}">
      <dgm:prSet/>
      <dgm:spPr/>
      <dgm:t>
        <a:bodyPr/>
        <a:lstStyle/>
        <a:p>
          <a:endParaRPr lang="en-GB"/>
        </a:p>
      </dgm:t>
    </dgm:pt>
    <dgm:pt modelId="{A9C4B0D5-6457-46F5-BABF-00D5CA1079F9}">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Rules &amp; Regulations</a:t>
          </a:r>
        </a:p>
      </dgm:t>
    </dgm:pt>
    <dgm:pt modelId="{5668F43A-DF0A-426D-8F41-6D3D8EA9AC47}" type="parTrans" cxnId="{95C46A8D-96A0-4446-97A3-6CDE876C34CF}">
      <dgm:prSet/>
      <dgm:spPr/>
      <dgm:t>
        <a:bodyPr/>
        <a:lstStyle/>
        <a:p>
          <a:endParaRPr lang="en-GB"/>
        </a:p>
      </dgm:t>
    </dgm:pt>
    <dgm:pt modelId="{2339810A-3D01-4B8E-92FC-051A2D08F210}" type="sibTrans" cxnId="{95C46A8D-96A0-4446-97A3-6CDE876C34CF}">
      <dgm:prSet/>
      <dgm:spPr/>
      <dgm:t>
        <a:bodyPr/>
        <a:lstStyle/>
        <a:p>
          <a:endParaRPr lang="en-GB"/>
        </a:p>
      </dgm:t>
    </dgm:pt>
    <dgm:pt modelId="{194A3ACE-EAD6-47DF-89BF-DE1E768B8A10}">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Communication</a:t>
          </a:r>
        </a:p>
      </dgm:t>
    </dgm:pt>
    <dgm:pt modelId="{73F7F982-A2F4-41C9-8CC0-FC2EEC1CC60E}" type="parTrans" cxnId="{B485AB91-FE69-464D-89FA-9F4F20E8917D}">
      <dgm:prSet/>
      <dgm:spPr/>
      <dgm:t>
        <a:bodyPr/>
        <a:lstStyle/>
        <a:p>
          <a:endParaRPr lang="en-GB"/>
        </a:p>
      </dgm:t>
    </dgm:pt>
    <dgm:pt modelId="{02814D13-E9E4-4842-85F3-D3F70A776B13}" type="sibTrans" cxnId="{B485AB91-FE69-464D-89FA-9F4F20E8917D}">
      <dgm:prSet/>
      <dgm:spPr/>
      <dgm:t>
        <a:bodyPr/>
        <a:lstStyle/>
        <a:p>
          <a:endParaRPr lang="en-GB"/>
        </a:p>
      </dgm:t>
    </dgm:pt>
    <dgm:pt modelId="{EEFB571A-E8EB-48EC-B4E4-55E8563288C0}">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IT</a:t>
          </a:r>
        </a:p>
      </dgm:t>
    </dgm:pt>
    <dgm:pt modelId="{318A674D-E95D-475A-B15F-1E6366C03B8F}" type="parTrans" cxnId="{CC3F2318-FF44-4DE6-A0ED-97CB75ADFB21}">
      <dgm:prSet/>
      <dgm:spPr/>
      <dgm:t>
        <a:bodyPr/>
        <a:lstStyle/>
        <a:p>
          <a:endParaRPr lang="en-GB"/>
        </a:p>
      </dgm:t>
    </dgm:pt>
    <dgm:pt modelId="{A7D20F13-899B-49DF-B956-008D6A5CD122}" type="sibTrans" cxnId="{CC3F2318-FF44-4DE6-A0ED-97CB75ADFB21}">
      <dgm:prSet/>
      <dgm:spPr/>
      <dgm:t>
        <a:bodyPr/>
        <a:lstStyle/>
        <a:p>
          <a:endParaRPr lang="en-GB"/>
        </a:p>
      </dgm:t>
    </dgm:pt>
    <dgm:pt modelId="{320BFDFA-DB94-4CE2-8D40-C30C9D9B847E}">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Security</a:t>
          </a:r>
        </a:p>
      </dgm:t>
    </dgm:pt>
    <dgm:pt modelId="{286E33D9-F5C2-48FA-AB45-2A3338F48200}" type="parTrans" cxnId="{95DABD5B-22B9-41B1-AC96-49A6A1F3F4A6}">
      <dgm:prSet/>
      <dgm:spPr/>
      <dgm:t>
        <a:bodyPr/>
        <a:lstStyle/>
        <a:p>
          <a:endParaRPr lang="en-GB"/>
        </a:p>
      </dgm:t>
    </dgm:pt>
    <dgm:pt modelId="{8FE6916C-D642-4956-8F59-1B45AB37478B}" type="sibTrans" cxnId="{95DABD5B-22B9-41B1-AC96-49A6A1F3F4A6}">
      <dgm:prSet/>
      <dgm:spPr/>
      <dgm:t>
        <a:bodyPr/>
        <a:lstStyle/>
        <a:p>
          <a:endParaRPr lang="en-GB"/>
        </a:p>
      </dgm:t>
    </dgm:pt>
    <dgm:pt modelId="{114D159D-1449-430A-9082-7D2EE6512F63}">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Collaboration</a:t>
          </a:r>
        </a:p>
      </dgm:t>
    </dgm:pt>
    <dgm:pt modelId="{FC7D4A6B-DE48-4952-A65F-3FCA392C87C4}" type="parTrans" cxnId="{481793F2-5E55-415F-8F70-1DEB49352459}">
      <dgm:prSet/>
      <dgm:spPr/>
      <dgm:t>
        <a:bodyPr/>
        <a:lstStyle/>
        <a:p>
          <a:endParaRPr lang="en-GB"/>
        </a:p>
      </dgm:t>
    </dgm:pt>
    <dgm:pt modelId="{FA4EFE48-63A9-489A-A5D4-DFC0B443F89E}" type="sibTrans" cxnId="{481793F2-5E55-415F-8F70-1DEB49352459}">
      <dgm:prSet/>
      <dgm:spPr/>
      <dgm:t>
        <a:bodyPr/>
        <a:lstStyle/>
        <a:p>
          <a:endParaRPr lang="en-GB"/>
        </a:p>
      </dgm:t>
    </dgm:pt>
    <dgm:pt modelId="{ADEA1B98-5E10-4395-8304-DF1BCE6F21F4}">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Project Spaces</a:t>
          </a:r>
        </a:p>
      </dgm:t>
    </dgm:pt>
    <dgm:pt modelId="{3E4F4D67-22EF-480B-8330-3D8C2750D535}" type="parTrans" cxnId="{7860C58D-A2AB-45F2-9FD6-2CB2AD7BC3FF}">
      <dgm:prSet/>
      <dgm:spPr/>
      <dgm:t>
        <a:bodyPr/>
        <a:lstStyle/>
        <a:p>
          <a:endParaRPr lang="en-GB"/>
        </a:p>
      </dgm:t>
    </dgm:pt>
    <dgm:pt modelId="{D8D78CB4-8BE7-4CC2-A60A-C890B937278E}" type="sibTrans" cxnId="{7860C58D-A2AB-45F2-9FD6-2CB2AD7BC3FF}">
      <dgm:prSet/>
      <dgm:spPr/>
      <dgm:t>
        <a:bodyPr/>
        <a:lstStyle/>
        <a:p>
          <a:endParaRPr lang="en-GB"/>
        </a:p>
      </dgm:t>
    </dgm:pt>
    <dgm:pt modelId="{DBC76DAE-7792-49A0-8A0E-4BD707D7B57B}">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Departments</a:t>
          </a:r>
        </a:p>
      </dgm:t>
    </dgm:pt>
    <dgm:pt modelId="{BA4C0871-5380-401C-B8A2-73270790426E}" type="parTrans" cxnId="{B993B51C-980E-45BF-861D-AB394DB890B2}">
      <dgm:prSet/>
      <dgm:spPr/>
      <dgm:t>
        <a:bodyPr/>
        <a:lstStyle/>
        <a:p>
          <a:endParaRPr lang="en-GB"/>
        </a:p>
      </dgm:t>
    </dgm:pt>
    <dgm:pt modelId="{AEE4DD53-14CD-4A0A-ADF4-DD24C9BA6174}" type="sibTrans" cxnId="{B993B51C-980E-45BF-861D-AB394DB890B2}">
      <dgm:prSet/>
      <dgm:spPr/>
      <dgm:t>
        <a:bodyPr/>
        <a:lstStyle/>
        <a:p>
          <a:endParaRPr lang="en-GB"/>
        </a:p>
      </dgm:t>
    </dgm:pt>
    <dgm:pt modelId="{955E4FD2-0CBF-4177-BD59-1A61B7DEBDF1}">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IT</a:t>
          </a:r>
        </a:p>
      </dgm:t>
    </dgm:pt>
    <dgm:pt modelId="{873FEB11-0E9E-43ED-B5BE-16225BDF10F3}" type="parTrans" cxnId="{6EA1B42C-B80D-41FF-9996-BDBDC339B067}">
      <dgm:prSet/>
      <dgm:spPr/>
      <dgm:t>
        <a:bodyPr/>
        <a:lstStyle/>
        <a:p>
          <a:endParaRPr lang="en-GB"/>
        </a:p>
      </dgm:t>
    </dgm:pt>
    <dgm:pt modelId="{A471AF21-14BE-4B00-B1DA-28A9EE5A3AF6}" type="sibTrans" cxnId="{6EA1B42C-B80D-41FF-9996-BDBDC339B067}">
      <dgm:prSet/>
      <dgm:spPr/>
      <dgm:t>
        <a:bodyPr/>
        <a:lstStyle/>
        <a:p>
          <a:endParaRPr lang="en-GB"/>
        </a:p>
      </dgm:t>
    </dgm:pt>
    <dgm:pt modelId="{2B851557-0F1A-4DEB-8FA3-D111BBA81110}">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Marketing</a:t>
          </a:r>
        </a:p>
      </dgm:t>
    </dgm:pt>
    <dgm:pt modelId="{C532312C-A08B-4104-BF04-CB662957ACE2}" type="parTrans" cxnId="{C19454DF-0D04-427B-BA72-DB6EAC463640}">
      <dgm:prSet/>
      <dgm:spPr/>
      <dgm:t>
        <a:bodyPr/>
        <a:lstStyle/>
        <a:p>
          <a:endParaRPr lang="en-GB"/>
        </a:p>
      </dgm:t>
    </dgm:pt>
    <dgm:pt modelId="{0E7F8A8F-B12E-4503-9308-46B2FF51D4F8}" type="sibTrans" cxnId="{C19454DF-0D04-427B-BA72-DB6EAC463640}">
      <dgm:prSet/>
      <dgm:spPr/>
      <dgm:t>
        <a:bodyPr/>
        <a:lstStyle/>
        <a:p>
          <a:endParaRPr lang="en-GB"/>
        </a:p>
      </dgm:t>
    </dgm:pt>
    <dgm:pt modelId="{D4F689E0-A493-4C5F-8FD3-7F9E2DB1326B}">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Sales</a:t>
          </a:r>
        </a:p>
      </dgm:t>
    </dgm:pt>
    <dgm:pt modelId="{72A82255-93C1-459B-A1AA-C3C744E22DDE}" type="parTrans" cxnId="{9C43F121-843C-4402-9AAF-4C657C9833D6}">
      <dgm:prSet/>
      <dgm:spPr/>
      <dgm:t>
        <a:bodyPr/>
        <a:lstStyle/>
        <a:p>
          <a:endParaRPr lang="en-GB"/>
        </a:p>
      </dgm:t>
    </dgm:pt>
    <dgm:pt modelId="{93C47DDE-C035-44DD-8310-9F6F85E3381D}" type="sibTrans" cxnId="{9C43F121-843C-4402-9AAF-4C657C9833D6}">
      <dgm:prSet/>
      <dgm:spPr/>
      <dgm:t>
        <a:bodyPr/>
        <a:lstStyle/>
        <a:p>
          <a:endParaRPr lang="en-GB"/>
        </a:p>
      </dgm:t>
    </dgm:pt>
    <dgm:pt modelId="{E18E5AF4-E81A-43E4-A8ED-6C7540CA44A7}">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HR</a:t>
          </a:r>
        </a:p>
      </dgm:t>
    </dgm:pt>
    <dgm:pt modelId="{262CB880-C947-4FAC-A884-55186EA1102A}" type="parTrans" cxnId="{AF06AA43-9F03-450C-A2DB-107A425C779D}">
      <dgm:prSet/>
      <dgm:spPr/>
      <dgm:t>
        <a:bodyPr/>
        <a:lstStyle/>
        <a:p>
          <a:endParaRPr lang="en-GB"/>
        </a:p>
      </dgm:t>
    </dgm:pt>
    <dgm:pt modelId="{52D5CD95-89A0-4C24-8848-F7DD5913B55A}" type="sibTrans" cxnId="{AF06AA43-9F03-450C-A2DB-107A425C779D}">
      <dgm:prSet/>
      <dgm:spPr/>
      <dgm:t>
        <a:bodyPr/>
        <a:lstStyle/>
        <a:p>
          <a:endParaRPr lang="en-GB"/>
        </a:p>
      </dgm:t>
    </dgm:pt>
    <dgm:pt modelId="{07B11071-9A5F-4918-A3E7-C3C0CEF9BD8E}">
      <dgm:prSet phldrT="[Text]" custT="1"/>
      <dgm:spPr>
        <a:solidFill>
          <a:srgbClr val="FFC000"/>
        </a:solidFill>
        <a:ln w="10795" cap="flat" cmpd="sng" algn="ctr">
          <a:solidFill>
            <a:prstClr val="white">
              <a:hueOff val="0"/>
              <a:satOff val="0"/>
              <a:lumOff val="0"/>
              <a:alphaOff val="0"/>
            </a:prstClr>
          </a:solidFill>
          <a:prstDash val="solid"/>
        </a:ln>
        <a:effectLst/>
      </dgm:spPr>
      <dgm:t>
        <a:bodyPr spcFirstLastPara="0" vert="horz" wrap="square" lIns="9525" tIns="9525" rIns="9525" bIns="9525" numCol="1" spcCol="1270" anchor="ctr" anchorCtr="0"/>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Finance</a:t>
          </a:r>
        </a:p>
      </dgm:t>
    </dgm:pt>
    <dgm:pt modelId="{F96D563A-D711-496C-8EAC-6CC396DB7A75}" type="parTrans" cxnId="{5CBED27E-1A24-4DFF-A4C7-E4B67A8C965A}">
      <dgm:prSet/>
      <dgm:spPr/>
      <dgm:t>
        <a:bodyPr/>
        <a:lstStyle/>
        <a:p>
          <a:endParaRPr lang="en-GB"/>
        </a:p>
      </dgm:t>
    </dgm:pt>
    <dgm:pt modelId="{3536F733-C421-477C-826A-E5AE8A7D17AA}" type="sibTrans" cxnId="{5CBED27E-1A24-4DFF-A4C7-E4B67A8C965A}">
      <dgm:prSet/>
      <dgm:spPr/>
      <dgm:t>
        <a:bodyPr/>
        <a:lstStyle/>
        <a:p>
          <a:endParaRPr lang="en-GB"/>
        </a:p>
      </dgm:t>
    </dgm:pt>
    <dgm:pt modelId="{88DBC820-C9F2-401E-BA3C-C16BB74B0539}" type="pres">
      <dgm:prSet presAssocID="{C4C7D3E7-F5BA-4BB3-A00D-D8279185DCCB}" presName="hierChild1" presStyleCnt="0">
        <dgm:presLayoutVars>
          <dgm:orgChart val="1"/>
          <dgm:chPref val="1"/>
          <dgm:dir/>
          <dgm:animOne val="branch"/>
          <dgm:animLvl val="lvl"/>
          <dgm:resizeHandles/>
        </dgm:presLayoutVars>
      </dgm:prSet>
      <dgm:spPr/>
    </dgm:pt>
    <dgm:pt modelId="{9D03BC94-4E04-4161-8049-C5BF07757D03}" type="pres">
      <dgm:prSet presAssocID="{2FAA1527-D02A-437D-AFDE-95E7DC0C9A48}" presName="hierRoot1" presStyleCnt="0">
        <dgm:presLayoutVars>
          <dgm:hierBranch val="init"/>
        </dgm:presLayoutVars>
      </dgm:prSet>
      <dgm:spPr/>
    </dgm:pt>
    <dgm:pt modelId="{08280C6E-63AE-4B1E-A984-F53708949ECD}" type="pres">
      <dgm:prSet presAssocID="{2FAA1527-D02A-437D-AFDE-95E7DC0C9A48}" presName="rootComposite1" presStyleCnt="0"/>
      <dgm:spPr/>
    </dgm:pt>
    <dgm:pt modelId="{D96A006E-7D6B-4CDF-B697-D2E5E6632ABC}" type="pres">
      <dgm:prSet presAssocID="{2FAA1527-D02A-437D-AFDE-95E7DC0C9A48}" presName="rootText1" presStyleLbl="node0" presStyleIdx="0" presStyleCnt="1">
        <dgm:presLayoutVars>
          <dgm:chPref val="3"/>
        </dgm:presLayoutVars>
      </dgm:prSet>
      <dgm:spPr>
        <a:xfrm>
          <a:off x="3484190" y="501418"/>
          <a:ext cx="927695" cy="463847"/>
        </a:xfrm>
        <a:prstGeom prst="rect">
          <a:avLst/>
        </a:prstGeom>
      </dgm:spPr>
    </dgm:pt>
    <dgm:pt modelId="{8902D403-05AB-41E5-ADCF-969A2A5406C2}" type="pres">
      <dgm:prSet presAssocID="{2FAA1527-D02A-437D-AFDE-95E7DC0C9A48}" presName="rootConnector1" presStyleLbl="node1" presStyleIdx="0" presStyleCnt="0"/>
      <dgm:spPr/>
    </dgm:pt>
    <dgm:pt modelId="{85EB7C23-0B12-47DD-9F42-CA8EC87D43D8}" type="pres">
      <dgm:prSet presAssocID="{2FAA1527-D02A-437D-AFDE-95E7DC0C9A48}" presName="hierChild2" presStyleCnt="0"/>
      <dgm:spPr/>
    </dgm:pt>
    <dgm:pt modelId="{361C1C55-B20C-4CB7-AF00-412B269F2C46}" type="pres">
      <dgm:prSet presAssocID="{3064E526-336E-470E-85B7-FFAB57D49AB6}" presName="Name37" presStyleLbl="parChTrans1D2" presStyleIdx="0" presStyleCnt="5"/>
      <dgm:spPr/>
    </dgm:pt>
    <dgm:pt modelId="{31BCD8D8-EFAA-456D-AEAD-BB260BEE82C6}" type="pres">
      <dgm:prSet presAssocID="{2988A746-6F73-4D15-876A-CD8DA0BAAAC5}" presName="hierRoot2" presStyleCnt="0">
        <dgm:presLayoutVars>
          <dgm:hierBranch val="init"/>
        </dgm:presLayoutVars>
      </dgm:prSet>
      <dgm:spPr/>
    </dgm:pt>
    <dgm:pt modelId="{81666A21-2278-4136-A033-E137071196C9}" type="pres">
      <dgm:prSet presAssocID="{2988A746-6F73-4D15-876A-CD8DA0BAAAC5}" presName="rootComposite" presStyleCnt="0"/>
      <dgm:spPr/>
    </dgm:pt>
    <dgm:pt modelId="{7F0FEF6B-9E0B-426A-96F3-387AF680D7CD}" type="pres">
      <dgm:prSet presAssocID="{2988A746-6F73-4D15-876A-CD8DA0BAAAC5}" presName="rootText" presStyleLbl="node2" presStyleIdx="0" presStyleCnt="5">
        <dgm:presLayoutVars>
          <dgm:chPref val="3"/>
        </dgm:presLayoutVars>
      </dgm:prSet>
      <dgm:spPr>
        <a:xfrm>
          <a:off x="694" y="1160082"/>
          <a:ext cx="927695" cy="463847"/>
        </a:xfrm>
        <a:prstGeom prst="rect">
          <a:avLst/>
        </a:prstGeom>
      </dgm:spPr>
    </dgm:pt>
    <dgm:pt modelId="{A2C21898-2C7A-4A9E-87E1-3178D09AC059}" type="pres">
      <dgm:prSet presAssocID="{2988A746-6F73-4D15-876A-CD8DA0BAAAC5}" presName="rootConnector" presStyleLbl="node2" presStyleIdx="0" presStyleCnt="5"/>
      <dgm:spPr/>
    </dgm:pt>
    <dgm:pt modelId="{98FB360D-9613-4B91-96F3-D31B3EC649EC}" type="pres">
      <dgm:prSet presAssocID="{2988A746-6F73-4D15-876A-CD8DA0BAAAC5}" presName="hierChild4" presStyleCnt="0"/>
      <dgm:spPr/>
    </dgm:pt>
    <dgm:pt modelId="{CA974885-4BBF-4B98-8729-F928745E3D35}" type="pres">
      <dgm:prSet presAssocID="{D4B0AABE-1DFC-430A-BF28-386F4D0A018E}" presName="Name37" presStyleLbl="parChTrans1D3" presStyleIdx="0" presStyleCnt="18"/>
      <dgm:spPr/>
    </dgm:pt>
    <dgm:pt modelId="{913FA9D2-F79C-496E-AAEC-83539F021BDE}" type="pres">
      <dgm:prSet presAssocID="{A5C55D72-8E04-455D-B9DF-45A460052761}" presName="hierRoot2" presStyleCnt="0">
        <dgm:presLayoutVars>
          <dgm:hierBranch val="init"/>
        </dgm:presLayoutVars>
      </dgm:prSet>
      <dgm:spPr/>
    </dgm:pt>
    <dgm:pt modelId="{65D4E396-9664-4B2D-8147-A30F86628597}" type="pres">
      <dgm:prSet presAssocID="{A5C55D72-8E04-455D-B9DF-45A460052761}" presName="rootComposite" presStyleCnt="0"/>
      <dgm:spPr/>
    </dgm:pt>
    <dgm:pt modelId="{231489A7-D4AF-4D76-B451-8EDFEDEAD0CE}" type="pres">
      <dgm:prSet presAssocID="{A5C55D72-8E04-455D-B9DF-45A460052761}" presName="rootText" presStyleLbl="node3" presStyleIdx="0" presStyleCnt="18">
        <dgm:presLayoutVars>
          <dgm:chPref val="3"/>
        </dgm:presLayoutVars>
      </dgm:prSet>
      <dgm:spPr>
        <a:xfrm>
          <a:off x="232618" y="1818746"/>
          <a:ext cx="927695" cy="463847"/>
        </a:xfrm>
        <a:prstGeom prst="rect">
          <a:avLst/>
        </a:prstGeom>
      </dgm:spPr>
    </dgm:pt>
    <dgm:pt modelId="{C6EA84CC-34C7-4DB4-9ED7-F6C8F4866CEB}" type="pres">
      <dgm:prSet presAssocID="{A5C55D72-8E04-455D-B9DF-45A460052761}" presName="rootConnector" presStyleLbl="node3" presStyleIdx="0" presStyleCnt="18"/>
      <dgm:spPr/>
    </dgm:pt>
    <dgm:pt modelId="{5A5E3083-1805-49AE-977C-A438BC3A27D1}" type="pres">
      <dgm:prSet presAssocID="{A5C55D72-8E04-455D-B9DF-45A460052761}" presName="hierChild4" presStyleCnt="0"/>
      <dgm:spPr/>
    </dgm:pt>
    <dgm:pt modelId="{572E92CD-DB27-4161-A771-BBEFEF42F705}" type="pres">
      <dgm:prSet presAssocID="{A5C55D72-8E04-455D-B9DF-45A460052761}" presName="hierChild5" presStyleCnt="0"/>
      <dgm:spPr/>
    </dgm:pt>
    <dgm:pt modelId="{AE1015CD-7072-4348-A232-319B943C475F}" type="pres">
      <dgm:prSet presAssocID="{7F31068E-731D-454E-B00E-D8CFFD9197DC}" presName="Name37" presStyleLbl="parChTrans1D3" presStyleIdx="1" presStyleCnt="18"/>
      <dgm:spPr/>
    </dgm:pt>
    <dgm:pt modelId="{842A81B3-D3FA-4C3F-8A8E-7D1ADD2ABBBA}" type="pres">
      <dgm:prSet presAssocID="{0D7589C4-CF92-44CD-8D6E-C335140530D0}" presName="hierRoot2" presStyleCnt="0">
        <dgm:presLayoutVars>
          <dgm:hierBranch val="init"/>
        </dgm:presLayoutVars>
      </dgm:prSet>
      <dgm:spPr/>
    </dgm:pt>
    <dgm:pt modelId="{775BE04E-9257-4DE6-8E13-230A089907E2}" type="pres">
      <dgm:prSet presAssocID="{0D7589C4-CF92-44CD-8D6E-C335140530D0}" presName="rootComposite" presStyleCnt="0"/>
      <dgm:spPr/>
    </dgm:pt>
    <dgm:pt modelId="{D35A888B-F5D4-458D-868C-465ABED651BC}" type="pres">
      <dgm:prSet presAssocID="{0D7589C4-CF92-44CD-8D6E-C335140530D0}" presName="rootText" presStyleLbl="node3" presStyleIdx="1" presStyleCnt="18">
        <dgm:presLayoutVars>
          <dgm:chPref val="3"/>
        </dgm:presLayoutVars>
      </dgm:prSet>
      <dgm:spPr>
        <a:xfrm>
          <a:off x="232618" y="2477409"/>
          <a:ext cx="927695" cy="463847"/>
        </a:xfrm>
        <a:prstGeom prst="rect">
          <a:avLst/>
        </a:prstGeom>
      </dgm:spPr>
    </dgm:pt>
    <dgm:pt modelId="{2C22F9E3-7CBD-4D73-A7B8-FEABDFB87ACB}" type="pres">
      <dgm:prSet presAssocID="{0D7589C4-CF92-44CD-8D6E-C335140530D0}" presName="rootConnector" presStyleLbl="node3" presStyleIdx="1" presStyleCnt="18"/>
      <dgm:spPr/>
    </dgm:pt>
    <dgm:pt modelId="{216565DA-21B7-4196-A058-4B69F882C87E}" type="pres">
      <dgm:prSet presAssocID="{0D7589C4-CF92-44CD-8D6E-C335140530D0}" presName="hierChild4" presStyleCnt="0"/>
      <dgm:spPr/>
    </dgm:pt>
    <dgm:pt modelId="{357C3E52-6FBD-42BF-ABEC-0D16D0B750B7}" type="pres">
      <dgm:prSet presAssocID="{0D7589C4-CF92-44CD-8D6E-C335140530D0}" presName="hierChild5" presStyleCnt="0"/>
      <dgm:spPr/>
    </dgm:pt>
    <dgm:pt modelId="{8639F713-98A4-4E3F-B07E-43D61C62BCDD}" type="pres">
      <dgm:prSet presAssocID="{966F6914-1A20-4A52-A876-CE578A67645E}" presName="Name37" presStyleLbl="parChTrans1D3" presStyleIdx="2" presStyleCnt="18"/>
      <dgm:spPr/>
    </dgm:pt>
    <dgm:pt modelId="{3174E6C1-E8A6-44D6-89CD-1391B53EDBCB}" type="pres">
      <dgm:prSet presAssocID="{3CA6DF85-94FA-4AA6-ADB0-693EB6A3E92F}" presName="hierRoot2" presStyleCnt="0">
        <dgm:presLayoutVars>
          <dgm:hierBranch val="init"/>
        </dgm:presLayoutVars>
      </dgm:prSet>
      <dgm:spPr/>
    </dgm:pt>
    <dgm:pt modelId="{1B9FD7CC-F801-4EDD-88AD-615B976BA5CB}" type="pres">
      <dgm:prSet presAssocID="{3CA6DF85-94FA-4AA6-ADB0-693EB6A3E92F}" presName="rootComposite" presStyleCnt="0"/>
      <dgm:spPr/>
    </dgm:pt>
    <dgm:pt modelId="{551396AB-0B91-4F85-980C-905BD95CFF80}" type="pres">
      <dgm:prSet presAssocID="{3CA6DF85-94FA-4AA6-ADB0-693EB6A3E92F}" presName="rootText" presStyleLbl="node3" presStyleIdx="2" presStyleCnt="18">
        <dgm:presLayoutVars>
          <dgm:chPref val="3"/>
        </dgm:presLayoutVars>
      </dgm:prSet>
      <dgm:spPr>
        <a:xfrm>
          <a:off x="232618" y="3136073"/>
          <a:ext cx="927695" cy="463847"/>
        </a:xfrm>
        <a:prstGeom prst="rect">
          <a:avLst/>
        </a:prstGeom>
      </dgm:spPr>
    </dgm:pt>
    <dgm:pt modelId="{007D95D7-835C-4452-B48A-007D77E5F00E}" type="pres">
      <dgm:prSet presAssocID="{3CA6DF85-94FA-4AA6-ADB0-693EB6A3E92F}" presName="rootConnector" presStyleLbl="node3" presStyleIdx="2" presStyleCnt="18"/>
      <dgm:spPr/>
    </dgm:pt>
    <dgm:pt modelId="{C6355FAE-3AAE-46FB-B328-61B0CF031857}" type="pres">
      <dgm:prSet presAssocID="{3CA6DF85-94FA-4AA6-ADB0-693EB6A3E92F}" presName="hierChild4" presStyleCnt="0"/>
      <dgm:spPr/>
    </dgm:pt>
    <dgm:pt modelId="{47EA427D-A3DB-4E71-98DD-1DE8AB39D5D1}" type="pres">
      <dgm:prSet presAssocID="{3CA6DF85-94FA-4AA6-ADB0-693EB6A3E92F}" presName="hierChild5" presStyleCnt="0"/>
      <dgm:spPr/>
    </dgm:pt>
    <dgm:pt modelId="{474B6523-5D1F-4A0D-A08E-875E04854C93}" type="pres">
      <dgm:prSet presAssocID="{B734610E-ACED-4ECD-AD56-552AFEEA05B5}" presName="Name37" presStyleLbl="parChTrans1D3" presStyleIdx="3" presStyleCnt="18"/>
      <dgm:spPr/>
    </dgm:pt>
    <dgm:pt modelId="{9FB3AAD6-8922-4636-9105-6E8F40E73284}" type="pres">
      <dgm:prSet presAssocID="{34F6ECA1-307E-47BE-9646-2BBF85F6D082}" presName="hierRoot2" presStyleCnt="0">
        <dgm:presLayoutVars>
          <dgm:hierBranch val="init"/>
        </dgm:presLayoutVars>
      </dgm:prSet>
      <dgm:spPr/>
    </dgm:pt>
    <dgm:pt modelId="{5894C68D-1BCB-4477-AD09-13CBD388D2B1}" type="pres">
      <dgm:prSet presAssocID="{34F6ECA1-307E-47BE-9646-2BBF85F6D082}" presName="rootComposite" presStyleCnt="0"/>
      <dgm:spPr/>
    </dgm:pt>
    <dgm:pt modelId="{4E418FEF-7A6B-46E6-9BE5-3B536043F0B3}" type="pres">
      <dgm:prSet presAssocID="{34F6ECA1-307E-47BE-9646-2BBF85F6D082}" presName="rootText" presStyleLbl="node3" presStyleIdx="3" presStyleCnt="18">
        <dgm:presLayoutVars>
          <dgm:chPref val="3"/>
        </dgm:presLayoutVars>
      </dgm:prSet>
      <dgm:spPr>
        <a:xfrm>
          <a:off x="232618" y="3794737"/>
          <a:ext cx="927695" cy="463847"/>
        </a:xfrm>
        <a:prstGeom prst="rect">
          <a:avLst/>
        </a:prstGeom>
      </dgm:spPr>
    </dgm:pt>
    <dgm:pt modelId="{39C4FBAB-58E7-462E-9787-BCEF23DE7A29}" type="pres">
      <dgm:prSet presAssocID="{34F6ECA1-307E-47BE-9646-2BBF85F6D082}" presName="rootConnector" presStyleLbl="node3" presStyleIdx="3" presStyleCnt="18"/>
      <dgm:spPr/>
    </dgm:pt>
    <dgm:pt modelId="{456F72FA-0E67-417A-83F5-D8939C2DF600}" type="pres">
      <dgm:prSet presAssocID="{34F6ECA1-307E-47BE-9646-2BBF85F6D082}" presName="hierChild4" presStyleCnt="0"/>
      <dgm:spPr/>
    </dgm:pt>
    <dgm:pt modelId="{0548B412-1D17-4159-8656-0318C3E749FD}" type="pres">
      <dgm:prSet presAssocID="{34F6ECA1-307E-47BE-9646-2BBF85F6D082}" presName="hierChild5" presStyleCnt="0"/>
      <dgm:spPr/>
    </dgm:pt>
    <dgm:pt modelId="{EC57E4C1-8FA9-4C14-BAC4-7373E28766FD}" type="pres">
      <dgm:prSet presAssocID="{2988A746-6F73-4D15-876A-CD8DA0BAAAC5}" presName="hierChild5" presStyleCnt="0"/>
      <dgm:spPr/>
    </dgm:pt>
    <dgm:pt modelId="{70443BE7-C016-4C3B-AD38-1EB80552C216}" type="pres">
      <dgm:prSet presAssocID="{04103DC0-44D6-4FC8-A34F-4016BEF011D8}" presName="Name37" presStyleLbl="parChTrans1D2" presStyleIdx="1" presStyleCnt="5"/>
      <dgm:spPr/>
    </dgm:pt>
    <dgm:pt modelId="{1DEE1F64-93D2-4D12-A0FF-B6F39A4D24BA}" type="pres">
      <dgm:prSet presAssocID="{0ABF2CD9-1063-4045-B4D1-701B3D2033B7}" presName="hierRoot2" presStyleCnt="0">
        <dgm:presLayoutVars>
          <dgm:hierBranch val="init"/>
        </dgm:presLayoutVars>
      </dgm:prSet>
      <dgm:spPr/>
    </dgm:pt>
    <dgm:pt modelId="{ED6DD5CB-3039-4F5B-860F-0CCA76397093}" type="pres">
      <dgm:prSet presAssocID="{0ABF2CD9-1063-4045-B4D1-701B3D2033B7}" presName="rootComposite" presStyleCnt="0"/>
      <dgm:spPr/>
    </dgm:pt>
    <dgm:pt modelId="{41A67842-BC8A-4E7F-A553-A4A58D82498B}" type="pres">
      <dgm:prSet presAssocID="{0ABF2CD9-1063-4045-B4D1-701B3D2033B7}" presName="rootText" presStyleLbl="node2" presStyleIdx="1" presStyleCnt="5">
        <dgm:presLayoutVars>
          <dgm:chPref val="3"/>
        </dgm:presLayoutVars>
      </dgm:prSet>
      <dgm:spPr>
        <a:xfrm>
          <a:off x="2477641" y="1160082"/>
          <a:ext cx="927695" cy="463847"/>
        </a:xfrm>
        <a:prstGeom prst="rect">
          <a:avLst/>
        </a:prstGeom>
      </dgm:spPr>
    </dgm:pt>
    <dgm:pt modelId="{0C3458A6-F6CC-4334-B40C-7389B950C06A}" type="pres">
      <dgm:prSet presAssocID="{0ABF2CD9-1063-4045-B4D1-701B3D2033B7}" presName="rootConnector" presStyleLbl="node2" presStyleIdx="1" presStyleCnt="5"/>
      <dgm:spPr/>
    </dgm:pt>
    <dgm:pt modelId="{CFA509FA-5887-4883-8C9E-5758A5851774}" type="pres">
      <dgm:prSet presAssocID="{0ABF2CD9-1063-4045-B4D1-701B3D2033B7}" presName="hierChild4" presStyleCnt="0"/>
      <dgm:spPr/>
    </dgm:pt>
    <dgm:pt modelId="{7D44BE5B-C39B-493D-8962-914F4A44B8D7}" type="pres">
      <dgm:prSet presAssocID="{1FC24D26-055D-45E2-8761-CC5701012A0E}" presName="Name37" presStyleLbl="parChTrans1D3" presStyleIdx="4" presStyleCnt="18"/>
      <dgm:spPr/>
    </dgm:pt>
    <dgm:pt modelId="{8811FF20-BEF8-44C3-A6B8-CEAB6D6C1A12}" type="pres">
      <dgm:prSet presAssocID="{750E311F-8A75-488D-87A5-4CFC86D00A00}" presName="hierRoot2" presStyleCnt="0">
        <dgm:presLayoutVars>
          <dgm:hierBranch val="init"/>
        </dgm:presLayoutVars>
      </dgm:prSet>
      <dgm:spPr/>
    </dgm:pt>
    <dgm:pt modelId="{11B49B80-CE70-4CAB-A1BF-ED27EEFEFD00}" type="pres">
      <dgm:prSet presAssocID="{750E311F-8A75-488D-87A5-4CFC86D00A00}" presName="rootComposite" presStyleCnt="0"/>
      <dgm:spPr/>
    </dgm:pt>
    <dgm:pt modelId="{F924CA5A-D3CE-4581-8447-1DF215EB0813}" type="pres">
      <dgm:prSet presAssocID="{750E311F-8A75-488D-87A5-4CFC86D00A00}" presName="rootText" presStyleLbl="node3" presStyleIdx="4" presStyleCnt="18">
        <dgm:presLayoutVars>
          <dgm:chPref val="3"/>
        </dgm:presLayoutVars>
      </dgm:prSet>
      <dgm:spPr>
        <a:xfrm>
          <a:off x="1355129" y="1818746"/>
          <a:ext cx="927695" cy="463847"/>
        </a:xfrm>
        <a:prstGeom prst="rect">
          <a:avLst/>
        </a:prstGeom>
      </dgm:spPr>
    </dgm:pt>
    <dgm:pt modelId="{64F2B1AD-F297-406E-8E86-4FFB0AD2FC97}" type="pres">
      <dgm:prSet presAssocID="{750E311F-8A75-488D-87A5-4CFC86D00A00}" presName="rootConnector" presStyleLbl="node3" presStyleIdx="4" presStyleCnt="18"/>
      <dgm:spPr/>
    </dgm:pt>
    <dgm:pt modelId="{893F58A0-D9E5-44B6-A00D-5CB2CA8A8315}" type="pres">
      <dgm:prSet presAssocID="{750E311F-8A75-488D-87A5-4CFC86D00A00}" presName="hierChild4" presStyleCnt="0"/>
      <dgm:spPr/>
    </dgm:pt>
    <dgm:pt modelId="{536CCB7A-6234-41AB-AFE6-74818A50B481}" type="pres">
      <dgm:prSet presAssocID="{5086F10A-5C88-4C68-9A08-DB14EB040526}" presName="Name37" presStyleLbl="parChTrans1D4" presStyleIdx="0" presStyleCnt="3"/>
      <dgm:spPr/>
    </dgm:pt>
    <dgm:pt modelId="{FEDEA33C-0B6A-4063-8650-7A984EAD0E5A}" type="pres">
      <dgm:prSet presAssocID="{0C20E2E4-5B85-496A-A982-64A7F7BEC8F7}" presName="hierRoot2" presStyleCnt="0">
        <dgm:presLayoutVars>
          <dgm:hierBranch val="init"/>
        </dgm:presLayoutVars>
      </dgm:prSet>
      <dgm:spPr/>
    </dgm:pt>
    <dgm:pt modelId="{3B12FAC6-B4BE-40D8-97D7-B7CDCB4C81DA}" type="pres">
      <dgm:prSet presAssocID="{0C20E2E4-5B85-496A-A982-64A7F7BEC8F7}" presName="rootComposite" presStyleCnt="0"/>
      <dgm:spPr/>
    </dgm:pt>
    <dgm:pt modelId="{1EC05925-1598-4B72-B7E9-8AB576042391}" type="pres">
      <dgm:prSet presAssocID="{0C20E2E4-5B85-496A-A982-64A7F7BEC8F7}" presName="rootText" presStyleLbl="node4" presStyleIdx="0" presStyleCnt="3">
        <dgm:presLayoutVars>
          <dgm:chPref val="3"/>
        </dgm:presLayoutVars>
      </dgm:prSet>
      <dgm:spPr>
        <a:xfrm>
          <a:off x="1587053" y="2477409"/>
          <a:ext cx="927695" cy="463847"/>
        </a:xfrm>
        <a:prstGeom prst="rect">
          <a:avLst/>
        </a:prstGeom>
      </dgm:spPr>
    </dgm:pt>
    <dgm:pt modelId="{E1A532BD-486F-4D47-BE8E-C6A0390A9E4F}" type="pres">
      <dgm:prSet presAssocID="{0C20E2E4-5B85-496A-A982-64A7F7BEC8F7}" presName="rootConnector" presStyleLbl="node4" presStyleIdx="0" presStyleCnt="3"/>
      <dgm:spPr/>
    </dgm:pt>
    <dgm:pt modelId="{D60ECE7E-9363-41AC-8DAA-4D7728AE0FA2}" type="pres">
      <dgm:prSet presAssocID="{0C20E2E4-5B85-496A-A982-64A7F7BEC8F7}" presName="hierChild4" presStyleCnt="0"/>
      <dgm:spPr/>
    </dgm:pt>
    <dgm:pt modelId="{32666841-EF73-4A8A-9A36-28E58ACEEC69}" type="pres">
      <dgm:prSet presAssocID="{0C20E2E4-5B85-496A-A982-64A7F7BEC8F7}" presName="hierChild5" presStyleCnt="0"/>
      <dgm:spPr/>
    </dgm:pt>
    <dgm:pt modelId="{CDA1831D-9115-40BF-8C4F-870153F0E767}" type="pres">
      <dgm:prSet presAssocID="{750E311F-8A75-488D-87A5-4CFC86D00A00}" presName="hierChild5" presStyleCnt="0"/>
      <dgm:spPr/>
    </dgm:pt>
    <dgm:pt modelId="{F0409E10-1700-4AEC-9398-8FF9669A3B3C}" type="pres">
      <dgm:prSet presAssocID="{652C95B2-9ECD-4842-878E-7FCB4657873B}" presName="Name37" presStyleLbl="parChTrans1D3" presStyleIdx="5" presStyleCnt="18"/>
      <dgm:spPr/>
    </dgm:pt>
    <dgm:pt modelId="{50CF11BA-11E9-4F43-AA41-B5B9F662D5EF}" type="pres">
      <dgm:prSet presAssocID="{3CD250CE-0C87-40A5-87E0-8BAC6BD6600F}" presName="hierRoot2" presStyleCnt="0">
        <dgm:presLayoutVars>
          <dgm:hierBranch val="init"/>
        </dgm:presLayoutVars>
      </dgm:prSet>
      <dgm:spPr/>
    </dgm:pt>
    <dgm:pt modelId="{4C12E999-A0A2-46C5-B310-435CFACEA0E4}" type="pres">
      <dgm:prSet presAssocID="{3CD250CE-0C87-40A5-87E0-8BAC6BD6600F}" presName="rootComposite" presStyleCnt="0"/>
      <dgm:spPr/>
    </dgm:pt>
    <dgm:pt modelId="{DC577792-F03C-46E5-97AD-B805BD733422}" type="pres">
      <dgm:prSet presAssocID="{3CD250CE-0C87-40A5-87E0-8BAC6BD6600F}" presName="rootText" presStyleLbl="node3" presStyleIdx="5" presStyleCnt="18">
        <dgm:presLayoutVars>
          <dgm:chPref val="3"/>
        </dgm:presLayoutVars>
      </dgm:prSet>
      <dgm:spPr>
        <a:xfrm>
          <a:off x="2477641" y="1818746"/>
          <a:ext cx="927695" cy="463847"/>
        </a:xfrm>
        <a:prstGeom prst="rect">
          <a:avLst/>
        </a:prstGeom>
      </dgm:spPr>
    </dgm:pt>
    <dgm:pt modelId="{16C7E0D9-6F5E-4356-9A92-0020E2EA037A}" type="pres">
      <dgm:prSet presAssocID="{3CD250CE-0C87-40A5-87E0-8BAC6BD6600F}" presName="rootConnector" presStyleLbl="node3" presStyleIdx="5" presStyleCnt="18"/>
      <dgm:spPr/>
    </dgm:pt>
    <dgm:pt modelId="{32E36D31-0F5A-4EA5-9EBA-2C89C74DC3FE}" type="pres">
      <dgm:prSet presAssocID="{3CD250CE-0C87-40A5-87E0-8BAC6BD6600F}" presName="hierChild4" presStyleCnt="0"/>
      <dgm:spPr/>
    </dgm:pt>
    <dgm:pt modelId="{E61B1AA8-444C-49DA-8EE5-4AE0288525D4}" type="pres">
      <dgm:prSet presAssocID="{3CD250CE-0C87-40A5-87E0-8BAC6BD6600F}" presName="hierChild5" presStyleCnt="0"/>
      <dgm:spPr/>
    </dgm:pt>
    <dgm:pt modelId="{25FB79FB-B2BE-412C-BBE3-AF1F246F03ED}" type="pres">
      <dgm:prSet presAssocID="{5D9E1F29-6652-478A-84AB-6DE2047D248A}" presName="Name37" presStyleLbl="parChTrans1D3" presStyleIdx="6" presStyleCnt="18"/>
      <dgm:spPr/>
    </dgm:pt>
    <dgm:pt modelId="{BD1C58E5-7D50-4BC0-AF25-6694C618E377}" type="pres">
      <dgm:prSet presAssocID="{6C5BE5A5-7863-4A70-9805-A8AB9BC85E12}" presName="hierRoot2" presStyleCnt="0">
        <dgm:presLayoutVars>
          <dgm:hierBranch val="init"/>
        </dgm:presLayoutVars>
      </dgm:prSet>
      <dgm:spPr/>
    </dgm:pt>
    <dgm:pt modelId="{5B6F3BCB-813E-413A-8FEA-FD055F3B50BC}" type="pres">
      <dgm:prSet presAssocID="{6C5BE5A5-7863-4A70-9805-A8AB9BC85E12}" presName="rootComposite" presStyleCnt="0"/>
      <dgm:spPr/>
    </dgm:pt>
    <dgm:pt modelId="{732E95B4-DA65-44ED-B2FF-F9D29AE15081}" type="pres">
      <dgm:prSet presAssocID="{6C5BE5A5-7863-4A70-9805-A8AB9BC85E12}" presName="rootText" presStyleLbl="node3" presStyleIdx="6" presStyleCnt="18">
        <dgm:presLayoutVars>
          <dgm:chPref val="3"/>
        </dgm:presLayoutVars>
      </dgm:prSet>
      <dgm:spPr>
        <a:xfrm>
          <a:off x="3600152" y="1818746"/>
          <a:ext cx="927695" cy="463847"/>
        </a:xfrm>
        <a:prstGeom prst="rect">
          <a:avLst/>
        </a:prstGeom>
      </dgm:spPr>
    </dgm:pt>
    <dgm:pt modelId="{77CED765-0B5C-4EF8-83EB-446B919B61E6}" type="pres">
      <dgm:prSet presAssocID="{6C5BE5A5-7863-4A70-9805-A8AB9BC85E12}" presName="rootConnector" presStyleLbl="node3" presStyleIdx="6" presStyleCnt="18"/>
      <dgm:spPr/>
    </dgm:pt>
    <dgm:pt modelId="{8CD35212-257D-482E-A844-819D2919B249}" type="pres">
      <dgm:prSet presAssocID="{6C5BE5A5-7863-4A70-9805-A8AB9BC85E12}" presName="hierChild4" presStyleCnt="0"/>
      <dgm:spPr/>
    </dgm:pt>
    <dgm:pt modelId="{1C663C13-1A5A-429A-9BF9-5546D3B10F27}" type="pres">
      <dgm:prSet presAssocID="{ABFBA096-3F2C-4435-99DD-923031D68D26}" presName="Name37" presStyleLbl="parChTrans1D4" presStyleIdx="1" presStyleCnt="3"/>
      <dgm:spPr/>
    </dgm:pt>
    <dgm:pt modelId="{02A267A7-1AAE-4903-8DEE-8826F62A88E6}" type="pres">
      <dgm:prSet presAssocID="{DE7602B9-BBE3-4B75-8476-5D8726DD7813}" presName="hierRoot2" presStyleCnt="0">
        <dgm:presLayoutVars>
          <dgm:hierBranch val="init"/>
        </dgm:presLayoutVars>
      </dgm:prSet>
      <dgm:spPr/>
    </dgm:pt>
    <dgm:pt modelId="{60AED3E1-251F-497B-B2EE-54C90A72CE89}" type="pres">
      <dgm:prSet presAssocID="{DE7602B9-BBE3-4B75-8476-5D8726DD7813}" presName="rootComposite" presStyleCnt="0"/>
      <dgm:spPr/>
    </dgm:pt>
    <dgm:pt modelId="{0A3C99EA-2F2F-44C6-A918-EC7A1DBDBF4D}" type="pres">
      <dgm:prSet presAssocID="{DE7602B9-BBE3-4B75-8476-5D8726DD7813}" presName="rootText" presStyleLbl="node4" presStyleIdx="1" presStyleCnt="3">
        <dgm:presLayoutVars>
          <dgm:chPref val="3"/>
        </dgm:presLayoutVars>
      </dgm:prSet>
      <dgm:spPr>
        <a:xfrm>
          <a:off x="3832076" y="2477409"/>
          <a:ext cx="927695" cy="463847"/>
        </a:xfrm>
        <a:prstGeom prst="rect">
          <a:avLst/>
        </a:prstGeom>
      </dgm:spPr>
    </dgm:pt>
    <dgm:pt modelId="{CC39C138-4238-47FB-BE63-819F51C2AFD5}" type="pres">
      <dgm:prSet presAssocID="{DE7602B9-BBE3-4B75-8476-5D8726DD7813}" presName="rootConnector" presStyleLbl="node4" presStyleIdx="1" presStyleCnt="3"/>
      <dgm:spPr/>
    </dgm:pt>
    <dgm:pt modelId="{4B005711-E72E-4072-B049-150D0BD1F954}" type="pres">
      <dgm:prSet presAssocID="{DE7602B9-BBE3-4B75-8476-5D8726DD7813}" presName="hierChild4" presStyleCnt="0"/>
      <dgm:spPr/>
    </dgm:pt>
    <dgm:pt modelId="{FED73272-132E-47CF-825C-6D25E3C05363}" type="pres">
      <dgm:prSet presAssocID="{DE7602B9-BBE3-4B75-8476-5D8726DD7813}" presName="hierChild5" presStyleCnt="0"/>
      <dgm:spPr/>
    </dgm:pt>
    <dgm:pt modelId="{A524EF82-6142-4E6A-8768-E7784BC3F9C3}" type="pres">
      <dgm:prSet presAssocID="{0DE0FEEF-A4D3-4362-B7C4-A8CC6F7300DE}" presName="Name37" presStyleLbl="parChTrans1D4" presStyleIdx="2" presStyleCnt="3"/>
      <dgm:spPr/>
    </dgm:pt>
    <dgm:pt modelId="{CB3B609D-C136-4DF3-A0C2-5025C4BB5161}" type="pres">
      <dgm:prSet presAssocID="{4986282B-6588-48D9-A7D3-7470D360023F}" presName="hierRoot2" presStyleCnt="0">
        <dgm:presLayoutVars>
          <dgm:hierBranch val="init"/>
        </dgm:presLayoutVars>
      </dgm:prSet>
      <dgm:spPr/>
    </dgm:pt>
    <dgm:pt modelId="{2162A084-9D18-4C2F-B855-558B42E6A109}" type="pres">
      <dgm:prSet presAssocID="{4986282B-6588-48D9-A7D3-7470D360023F}" presName="rootComposite" presStyleCnt="0"/>
      <dgm:spPr/>
    </dgm:pt>
    <dgm:pt modelId="{89985370-5C92-414E-99FA-5BB55BA4E0AA}" type="pres">
      <dgm:prSet presAssocID="{4986282B-6588-48D9-A7D3-7470D360023F}" presName="rootText" presStyleLbl="node4" presStyleIdx="2" presStyleCnt="3">
        <dgm:presLayoutVars>
          <dgm:chPref val="3"/>
        </dgm:presLayoutVars>
      </dgm:prSet>
      <dgm:spPr>
        <a:xfrm>
          <a:off x="3832076" y="3136073"/>
          <a:ext cx="927695" cy="463847"/>
        </a:xfrm>
        <a:prstGeom prst="rect">
          <a:avLst/>
        </a:prstGeom>
      </dgm:spPr>
    </dgm:pt>
    <dgm:pt modelId="{99A440EF-3384-4943-9C2B-EA2497A150D1}" type="pres">
      <dgm:prSet presAssocID="{4986282B-6588-48D9-A7D3-7470D360023F}" presName="rootConnector" presStyleLbl="node4" presStyleIdx="2" presStyleCnt="3"/>
      <dgm:spPr/>
    </dgm:pt>
    <dgm:pt modelId="{34FEB01B-A4D0-4FDD-A4B6-6E1DE8FF5CB6}" type="pres">
      <dgm:prSet presAssocID="{4986282B-6588-48D9-A7D3-7470D360023F}" presName="hierChild4" presStyleCnt="0"/>
      <dgm:spPr/>
    </dgm:pt>
    <dgm:pt modelId="{A66155B0-8F0B-4B46-9C43-D338594E28AD}" type="pres">
      <dgm:prSet presAssocID="{4986282B-6588-48D9-A7D3-7470D360023F}" presName="hierChild5" presStyleCnt="0"/>
      <dgm:spPr/>
    </dgm:pt>
    <dgm:pt modelId="{49D478DD-F324-4F53-842D-23F85B10FFD0}" type="pres">
      <dgm:prSet presAssocID="{6C5BE5A5-7863-4A70-9805-A8AB9BC85E12}" presName="hierChild5" presStyleCnt="0"/>
      <dgm:spPr/>
    </dgm:pt>
    <dgm:pt modelId="{2069293C-D280-4BDC-A50F-F67C2AB122EF}" type="pres">
      <dgm:prSet presAssocID="{0ABF2CD9-1063-4045-B4D1-701B3D2033B7}" presName="hierChild5" presStyleCnt="0"/>
      <dgm:spPr/>
    </dgm:pt>
    <dgm:pt modelId="{F3EC4865-9D52-4133-8A80-B56959689CD4}" type="pres">
      <dgm:prSet presAssocID="{2EF288B5-B85C-4C10-9566-E7005C20866B}" presName="Name37" presStyleLbl="parChTrans1D2" presStyleIdx="2" presStyleCnt="5"/>
      <dgm:spPr/>
    </dgm:pt>
    <dgm:pt modelId="{740171E0-116A-409D-9D46-E79F32BC5B01}" type="pres">
      <dgm:prSet presAssocID="{F1011B60-7A5C-4568-A64B-6E07450E4CA8}" presName="hierRoot2" presStyleCnt="0">
        <dgm:presLayoutVars>
          <dgm:hierBranch val="init"/>
        </dgm:presLayoutVars>
      </dgm:prSet>
      <dgm:spPr/>
    </dgm:pt>
    <dgm:pt modelId="{95A78292-9238-4D36-92B9-E217A54A47D9}" type="pres">
      <dgm:prSet presAssocID="{F1011B60-7A5C-4568-A64B-6E07450E4CA8}" presName="rootComposite" presStyleCnt="0"/>
      <dgm:spPr/>
    </dgm:pt>
    <dgm:pt modelId="{C5653D71-AF0B-481D-A317-54BF57B4E7E0}" type="pres">
      <dgm:prSet presAssocID="{F1011B60-7A5C-4568-A64B-6E07450E4CA8}" presName="rootText" presStyleLbl="node2" presStyleIdx="2" presStyleCnt="5">
        <dgm:presLayoutVars>
          <dgm:chPref val="3"/>
        </dgm:presLayoutVars>
      </dgm:prSet>
      <dgm:spPr>
        <a:xfrm>
          <a:off x="4722663" y="1160082"/>
          <a:ext cx="927695" cy="463847"/>
        </a:xfrm>
        <a:prstGeom prst="rect">
          <a:avLst/>
        </a:prstGeom>
      </dgm:spPr>
    </dgm:pt>
    <dgm:pt modelId="{47FFE720-2D42-43F0-8B98-5595DA4CCCC9}" type="pres">
      <dgm:prSet presAssocID="{F1011B60-7A5C-4568-A64B-6E07450E4CA8}" presName="rootConnector" presStyleLbl="node2" presStyleIdx="2" presStyleCnt="5"/>
      <dgm:spPr/>
    </dgm:pt>
    <dgm:pt modelId="{5EC827F1-53EF-423E-B597-D0B68314C07C}" type="pres">
      <dgm:prSet presAssocID="{F1011B60-7A5C-4568-A64B-6E07450E4CA8}" presName="hierChild4" presStyleCnt="0"/>
      <dgm:spPr/>
    </dgm:pt>
    <dgm:pt modelId="{66E264C9-9437-47B2-AA46-BA87A6DBE7E9}" type="pres">
      <dgm:prSet presAssocID="{04E6540C-074B-45E8-8573-DBD6FCE782B6}" presName="Name37" presStyleLbl="parChTrans1D3" presStyleIdx="7" presStyleCnt="18"/>
      <dgm:spPr/>
    </dgm:pt>
    <dgm:pt modelId="{5743FAEE-0CB7-4775-84F7-062FC2B5C879}" type="pres">
      <dgm:prSet presAssocID="{5EE8E561-75C1-4FF6-8241-818FAA39A15F}" presName="hierRoot2" presStyleCnt="0">
        <dgm:presLayoutVars>
          <dgm:hierBranch val="init"/>
        </dgm:presLayoutVars>
      </dgm:prSet>
      <dgm:spPr/>
    </dgm:pt>
    <dgm:pt modelId="{BB5ADB3B-6E73-4F87-BEBA-68C9981C4A67}" type="pres">
      <dgm:prSet presAssocID="{5EE8E561-75C1-4FF6-8241-818FAA39A15F}" presName="rootComposite" presStyleCnt="0"/>
      <dgm:spPr/>
    </dgm:pt>
    <dgm:pt modelId="{61D72DBB-3F1B-4C6C-8FAB-F58D1CF9A895}" type="pres">
      <dgm:prSet presAssocID="{5EE8E561-75C1-4FF6-8241-818FAA39A15F}" presName="rootText" presStyleLbl="node3" presStyleIdx="7" presStyleCnt="18">
        <dgm:presLayoutVars>
          <dgm:chPref val="3"/>
        </dgm:presLayoutVars>
      </dgm:prSet>
      <dgm:spPr>
        <a:xfrm>
          <a:off x="4954587" y="1818746"/>
          <a:ext cx="927695" cy="463847"/>
        </a:xfrm>
        <a:prstGeom prst="rect">
          <a:avLst/>
        </a:prstGeom>
      </dgm:spPr>
    </dgm:pt>
    <dgm:pt modelId="{82E256D0-E94D-4FBF-A531-8E81D64126B5}" type="pres">
      <dgm:prSet presAssocID="{5EE8E561-75C1-4FF6-8241-818FAA39A15F}" presName="rootConnector" presStyleLbl="node3" presStyleIdx="7" presStyleCnt="18"/>
      <dgm:spPr/>
    </dgm:pt>
    <dgm:pt modelId="{94D33959-97ED-4152-B40D-C85692D07DC1}" type="pres">
      <dgm:prSet presAssocID="{5EE8E561-75C1-4FF6-8241-818FAA39A15F}" presName="hierChild4" presStyleCnt="0"/>
      <dgm:spPr/>
    </dgm:pt>
    <dgm:pt modelId="{F2B0BEAB-331F-4197-AEC0-3ACAB8AA804A}" type="pres">
      <dgm:prSet presAssocID="{5EE8E561-75C1-4FF6-8241-818FAA39A15F}" presName="hierChild5" presStyleCnt="0"/>
      <dgm:spPr/>
    </dgm:pt>
    <dgm:pt modelId="{BE043A46-3036-4588-ADBA-6B0E20947CBA}" type="pres">
      <dgm:prSet presAssocID="{5668F43A-DF0A-426D-8F41-6D3D8EA9AC47}" presName="Name37" presStyleLbl="parChTrans1D3" presStyleIdx="8" presStyleCnt="18"/>
      <dgm:spPr/>
    </dgm:pt>
    <dgm:pt modelId="{0EBEA37E-AFBB-4E55-A5AB-2D81019C072F}" type="pres">
      <dgm:prSet presAssocID="{A9C4B0D5-6457-46F5-BABF-00D5CA1079F9}" presName="hierRoot2" presStyleCnt="0">
        <dgm:presLayoutVars>
          <dgm:hierBranch val="init"/>
        </dgm:presLayoutVars>
      </dgm:prSet>
      <dgm:spPr/>
    </dgm:pt>
    <dgm:pt modelId="{30278446-7858-4F9B-B91D-60FE996FB550}" type="pres">
      <dgm:prSet presAssocID="{A9C4B0D5-6457-46F5-BABF-00D5CA1079F9}" presName="rootComposite" presStyleCnt="0"/>
      <dgm:spPr/>
    </dgm:pt>
    <dgm:pt modelId="{9249D7EA-286E-4AD8-B452-4B6C1C0D45AE}" type="pres">
      <dgm:prSet presAssocID="{A9C4B0D5-6457-46F5-BABF-00D5CA1079F9}" presName="rootText" presStyleLbl="node3" presStyleIdx="8" presStyleCnt="18">
        <dgm:presLayoutVars>
          <dgm:chPref val="3"/>
        </dgm:presLayoutVars>
      </dgm:prSet>
      <dgm:spPr>
        <a:xfrm>
          <a:off x="4954587" y="2477409"/>
          <a:ext cx="927695" cy="463847"/>
        </a:xfrm>
        <a:prstGeom prst="rect">
          <a:avLst/>
        </a:prstGeom>
      </dgm:spPr>
    </dgm:pt>
    <dgm:pt modelId="{14C9F6A3-59B6-4CB8-9A31-9937A64C79CD}" type="pres">
      <dgm:prSet presAssocID="{A9C4B0D5-6457-46F5-BABF-00D5CA1079F9}" presName="rootConnector" presStyleLbl="node3" presStyleIdx="8" presStyleCnt="18"/>
      <dgm:spPr/>
    </dgm:pt>
    <dgm:pt modelId="{B46B655A-16E5-404E-A744-FB36D55D077D}" type="pres">
      <dgm:prSet presAssocID="{A9C4B0D5-6457-46F5-BABF-00D5CA1079F9}" presName="hierChild4" presStyleCnt="0"/>
      <dgm:spPr/>
    </dgm:pt>
    <dgm:pt modelId="{9F059821-3DA2-4D69-911F-0C41C3F9CBAE}" type="pres">
      <dgm:prSet presAssocID="{A9C4B0D5-6457-46F5-BABF-00D5CA1079F9}" presName="hierChild5" presStyleCnt="0"/>
      <dgm:spPr/>
    </dgm:pt>
    <dgm:pt modelId="{B743BD8E-EC4C-4D67-8819-3CA5EC6B109B}" type="pres">
      <dgm:prSet presAssocID="{73F7F982-A2F4-41C9-8CC0-FC2EEC1CC60E}" presName="Name37" presStyleLbl="parChTrans1D3" presStyleIdx="9" presStyleCnt="18"/>
      <dgm:spPr/>
    </dgm:pt>
    <dgm:pt modelId="{F0325D16-37B2-479C-BDE2-263F044A458B}" type="pres">
      <dgm:prSet presAssocID="{194A3ACE-EAD6-47DF-89BF-DE1E768B8A10}" presName="hierRoot2" presStyleCnt="0">
        <dgm:presLayoutVars>
          <dgm:hierBranch val="init"/>
        </dgm:presLayoutVars>
      </dgm:prSet>
      <dgm:spPr/>
    </dgm:pt>
    <dgm:pt modelId="{9288BF16-09C7-46DB-96BE-86123C358811}" type="pres">
      <dgm:prSet presAssocID="{194A3ACE-EAD6-47DF-89BF-DE1E768B8A10}" presName="rootComposite" presStyleCnt="0"/>
      <dgm:spPr/>
    </dgm:pt>
    <dgm:pt modelId="{7A8625BD-604E-4F4A-80D2-1DDDFC889C6A}" type="pres">
      <dgm:prSet presAssocID="{194A3ACE-EAD6-47DF-89BF-DE1E768B8A10}" presName="rootText" presStyleLbl="node3" presStyleIdx="9" presStyleCnt="18">
        <dgm:presLayoutVars>
          <dgm:chPref val="3"/>
        </dgm:presLayoutVars>
      </dgm:prSet>
      <dgm:spPr>
        <a:xfrm>
          <a:off x="4954587" y="3136073"/>
          <a:ext cx="927695" cy="463847"/>
        </a:xfrm>
        <a:prstGeom prst="rect">
          <a:avLst/>
        </a:prstGeom>
      </dgm:spPr>
    </dgm:pt>
    <dgm:pt modelId="{52719322-1E1D-4C72-8F87-11EA300298E4}" type="pres">
      <dgm:prSet presAssocID="{194A3ACE-EAD6-47DF-89BF-DE1E768B8A10}" presName="rootConnector" presStyleLbl="node3" presStyleIdx="9" presStyleCnt="18"/>
      <dgm:spPr/>
    </dgm:pt>
    <dgm:pt modelId="{C5176A12-C4E3-4842-B173-D21C1C8B5664}" type="pres">
      <dgm:prSet presAssocID="{194A3ACE-EAD6-47DF-89BF-DE1E768B8A10}" presName="hierChild4" presStyleCnt="0"/>
      <dgm:spPr/>
    </dgm:pt>
    <dgm:pt modelId="{3FB3A9E0-9D0D-4E1F-A800-71B267D7594F}" type="pres">
      <dgm:prSet presAssocID="{194A3ACE-EAD6-47DF-89BF-DE1E768B8A10}" presName="hierChild5" presStyleCnt="0"/>
      <dgm:spPr/>
    </dgm:pt>
    <dgm:pt modelId="{14CC5576-9629-4644-92D0-A6050341354D}" type="pres">
      <dgm:prSet presAssocID="{318A674D-E95D-475A-B15F-1E6366C03B8F}" presName="Name37" presStyleLbl="parChTrans1D3" presStyleIdx="10" presStyleCnt="18"/>
      <dgm:spPr/>
    </dgm:pt>
    <dgm:pt modelId="{03BD8D02-D373-4871-AA8A-A960F7A5F248}" type="pres">
      <dgm:prSet presAssocID="{EEFB571A-E8EB-48EC-B4E4-55E8563288C0}" presName="hierRoot2" presStyleCnt="0">
        <dgm:presLayoutVars>
          <dgm:hierBranch val="init"/>
        </dgm:presLayoutVars>
      </dgm:prSet>
      <dgm:spPr/>
    </dgm:pt>
    <dgm:pt modelId="{BC0D95FD-022E-44C5-8508-0DEF54274C5E}" type="pres">
      <dgm:prSet presAssocID="{EEFB571A-E8EB-48EC-B4E4-55E8563288C0}" presName="rootComposite" presStyleCnt="0"/>
      <dgm:spPr/>
    </dgm:pt>
    <dgm:pt modelId="{B1317557-AB5A-4256-A394-DE615C3B8578}" type="pres">
      <dgm:prSet presAssocID="{EEFB571A-E8EB-48EC-B4E4-55E8563288C0}" presName="rootText" presStyleLbl="node3" presStyleIdx="10" presStyleCnt="18">
        <dgm:presLayoutVars>
          <dgm:chPref val="3"/>
        </dgm:presLayoutVars>
      </dgm:prSet>
      <dgm:spPr>
        <a:xfrm>
          <a:off x="4954587" y="3794737"/>
          <a:ext cx="927695" cy="463847"/>
        </a:xfrm>
        <a:prstGeom prst="rect">
          <a:avLst/>
        </a:prstGeom>
      </dgm:spPr>
    </dgm:pt>
    <dgm:pt modelId="{CC6B0703-84A7-40D4-98C4-BBF9532F5F62}" type="pres">
      <dgm:prSet presAssocID="{EEFB571A-E8EB-48EC-B4E4-55E8563288C0}" presName="rootConnector" presStyleLbl="node3" presStyleIdx="10" presStyleCnt="18"/>
      <dgm:spPr/>
    </dgm:pt>
    <dgm:pt modelId="{5660EFAD-FB95-49A8-850D-5454B28C9A09}" type="pres">
      <dgm:prSet presAssocID="{EEFB571A-E8EB-48EC-B4E4-55E8563288C0}" presName="hierChild4" presStyleCnt="0"/>
      <dgm:spPr/>
    </dgm:pt>
    <dgm:pt modelId="{D79621BC-9B31-4A46-99E0-E6902AE34371}" type="pres">
      <dgm:prSet presAssocID="{EEFB571A-E8EB-48EC-B4E4-55E8563288C0}" presName="hierChild5" presStyleCnt="0"/>
      <dgm:spPr/>
    </dgm:pt>
    <dgm:pt modelId="{44F1CA72-E28F-47E8-8F1E-BD976BD056DF}" type="pres">
      <dgm:prSet presAssocID="{286E33D9-F5C2-48FA-AB45-2A3338F48200}" presName="Name37" presStyleLbl="parChTrans1D3" presStyleIdx="11" presStyleCnt="18"/>
      <dgm:spPr/>
    </dgm:pt>
    <dgm:pt modelId="{303A98DD-CB31-4CC4-A9E0-84670D134334}" type="pres">
      <dgm:prSet presAssocID="{320BFDFA-DB94-4CE2-8D40-C30C9D9B847E}" presName="hierRoot2" presStyleCnt="0">
        <dgm:presLayoutVars>
          <dgm:hierBranch val="init"/>
        </dgm:presLayoutVars>
      </dgm:prSet>
      <dgm:spPr/>
    </dgm:pt>
    <dgm:pt modelId="{F9E706AA-902E-4A39-9DF9-B2BB2135EB2D}" type="pres">
      <dgm:prSet presAssocID="{320BFDFA-DB94-4CE2-8D40-C30C9D9B847E}" presName="rootComposite" presStyleCnt="0"/>
      <dgm:spPr/>
    </dgm:pt>
    <dgm:pt modelId="{9CDACEFA-595B-408F-96EA-FC2D39EB8DE9}" type="pres">
      <dgm:prSet presAssocID="{320BFDFA-DB94-4CE2-8D40-C30C9D9B847E}" presName="rootText" presStyleLbl="node3" presStyleIdx="11" presStyleCnt="18">
        <dgm:presLayoutVars>
          <dgm:chPref val="3"/>
        </dgm:presLayoutVars>
      </dgm:prSet>
      <dgm:spPr>
        <a:xfrm>
          <a:off x="4954587" y="4453400"/>
          <a:ext cx="927695" cy="463847"/>
        </a:xfrm>
        <a:prstGeom prst="rect">
          <a:avLst/>
        </a:prstGeom>
      </dgm:spPr>
    </dgm:pt>
    <dgm:pt modelId="{573AEFE8-067E-46BE-B9C3-A7DB9C86D1A8}" type="pres">
      <dgm:prSet presAssocID="{320BFDFA-DB94-4CE2-8D40-C30C9D9B847E}" presName="rootConnector" presStyleLbl="node3" presStyleIdx="11" presStyleCnt="18"/>
      <dgm:spPr/>
    </dgm:pt>
    <dgm:pt modelId="{8DB817DA-D9BC-417F-ABEF-565C20E05537}" type="pres">
      <dgm:prSet presAssocID="{320BFDFA-DB94-4CE2-8D40-C30C9D9B847E}" presName="hierChild4" presStyleCnt="0"/>
      <dgm:spPr/>
    </dgm:pt>
    <dgm:pt modelId="{D6309905-D605-4CED-8BE1-5898422FFF07}" type="pres">
      <dgm:prSet presAssocID="{320BFDFA-DB94-4CE2-8D40-C30C9D9B847E}" presName="hierChild5" presStyleCnt="0"/>
      <dgm:spPr/>
    </dgm:pt>
    <dgm:pt modelId="{9DC2491C-B47E-48FB-B900-F6DD74EA1B80}" type="pres">
      <dgm:prSet presAssocID="{F1011B60-7A5C-4568-A64B-6E07450E4CA8}" presName="hierChild5" presStyleCnt="0"/>
      <dgm:spPr/>
    </dgm:pt>
    <dgm:pt modelId="{79C21CD5-F095-4795-A3E0-0BC672D0DD98}" type="pres">
      <dgm:prSet presAssocID="{FC7D4A6B-DE48-4952-A65F-3FCA392C87C4}" presName="Name37" presStyleLbl="parChTrans1D2" presStyleIdx="3" presStyleCnt="5"/>
      <dgm:spPr/>
    </dgm:pt>
    <dgm:pt modelId="{014E8C3C-9DEF-4322-B82B-D76E9A38DE88}" type="pres">
      <dgm:prSet presAssocID="{114D159D-1449-430A-9082-7D2EE6512F63}" presName="hierRoot2" presStyleCnt="0">
        <dgm:presLayoutVars>
          <dgm:hierBranch val="init"/>
        </dgm:presLayoutVars>
      </dgm:prSet>
      <dgm:spPr/>
    </dgm:pt>
    <dgm:pt modelId="{0B8A6F1A-AE99-449A-9F74-D8642B5A0DE8}" type="pres">
      <dgm:prSet presAssocID="{114D159D-1449-430A-9082-7D2EE6512F63}" presName="rootComposite" presStyleCnt="0"/>
      <dgm:spPr/>
    </dgm:pt>
    <dgm:pt modelId="{2E2144F7-AC00-45C3-A15E-7F914912C5E4}" type="pres">
      <dgm:prSet presAssocID="{114D159D-1449-430A-9082-7D2EE6512F63}" presName="rootText" presStyleLbl="node2" presStyleIdx="3" presStyleCnt="5">
        <dgm:presLayoutVars>
          <dgm:chPref val="3"/>
        </dgm:presLayoutVars>
      </dgm:prSet>
      <dgm:spPr>
        <a:xfrm>
          <a:off x="5845175" y="1160082"/>
          <a:ext cx="927695" cy="463847"/>
        </a:xfrm>
        <a:prstGeom prst="rect">
          <a:avLst/>
        </a:prstGeom>
      </dgm:spPr>
    </dgm:pt>
    <dgm:pt modelId="{7227978C-1350-4D49-8C4D-71FAEC8A14A5}" type="pres">
      <dgm:prSet presAssocID="{114D159D-1449-430A-9082-7D2EE6512F63}" presName="rootConnector" presStyleLbl="node2" presStyleIdx="3" presStyleCnt="5"/>
      <dgm:spPr/>
    </dgm:pt>
    <dgm:pt modelId="{6021C772-767E-4799-8120-F68D82182AB0}" type="pres">
      <dgm:prSet presAssocID="{114D159D-1449-430A-9082-7D2EE6512F63}" presName="hierChild4" presStyleCnt="0"/>
      <dgm:spPr/>
    </dgm:pt>
    <dgm:pt modelId="{EB31A008-7313-42DE-81C7-427AF93A1811}" type="pres">
      <dgm:prSet presAssocID="{3E4F4D67-22EF-480B-8330-3D8C2750D535}" presName="Name37" presStyleLbl="parChTrans1D3" presStyleIdx="12" presStyleCnt="18"/>
      <dgm:spPr/>
    </dgm:pt>
    <dgm:pt modelId="{520FEB95-8C86-4C46-86F5-68941AC46CCA}" type="pres">
      <dgm:prSet presAssocID="{ADEA1B98-5E10-4395-8304-DF1BCE6F21F4}" presName="hierRoot2" presStyleCnt="0">
        <dgm:presLayoutVars>
          <dgm:hierBranch val="init"/>
        </dgm:presLayoutVars>
      </dgm:prSet>
      <dgm:spPr/>
    </dgm:pt>
    <dgm:pt modelId="{28B9CA63-03ED-46EC-B870-6387EEBA36A9}" type="pres">
      <dgm:prSet presAssocID="{ADEA1B98-5E10-4395-8304-DF1BCE6F21F4}" presName="rootComposite" presStyleCnt="0"/>
      <dgm:spPr/>
    </dgm:pt>
    <dgm:pt modelId="{C6FCF885-754B-4FC2-887A-C623FEE1C53B}" type="pres">
      <dgm:prSet presAssocID="{ADEA1B98-5E10-4395-8304-DF1BCE6F21F4}" presName="rootText" presStyleLbl="node3" presStyleIdx="12" presStyleCnt="18">
        <dgm:presLayoutVars>
          <dgm:chPref val="3"/>
        </dgm:presLayoutVars>
      </dgm:prSet>
      <dgm:spPr>
        <a:xfrm>
          <a:off x="6077098" y="1818746"/>
          <a:ext cx="927695" cy="463847"/>
        </a:xfrm>
        <a:prstGeom prst="rect">
          <a:avLst/>
        </a:prstGeom>
      </dgm:spPr>
    </dgm:pt>
    <dgm:pt modelId="{BA403745-22B5-4049-8A8C-BC1B8069F4D4}" type="pres">
      <dgm:prSet presAssocID="{ADEA1B98-5E10-4395-8304-DF1BCE6F21F4}" presName="rootConnector" presStyleLbl="node3" presStyleIdx="12" presStyleCnt="18"/>
      <dgm:spPr/>
    </dgm:pt>
    <dgm:pt modelId="{B6D19E3D-52D9-4952-AE5D-537A210B5E54}" type="pres">
      <dgm:prSet presAssocID="{ADEA1B98-5E10-4395-8304-DF1BCE6F21F4}" presName="hierChild4" presStyleCnt="0"/>
      <dgm:spPr/>
    </dgm:pt>
    <dgm:pt modelId="{FB530F53-3868-430E-8C95-3DC1B5CAE4DE}" type="pres">
      <dgm:prSet presAssocID="{ADEA1B98-5E10-4395-8304-DF1BCE6F21F4}" presName="hierChild5" presStyleCnt="0"/>
      <dgm:spPr/>
    </dgm:pt>
    <dgm:pt modelId="{68BBF064-EBD7-4AE5-9EEF-CA19C06CE025}" type="pres">
      <dgm:prSet presAssocID="{114D159D-1449-430A-9082-7D2EE6512F63}" presName="hierChild5" presStyleCnt="0"/>
      <dgm:spPr/>
    </dgm:pt>
    <dgm:pt modelId="{9BC9B443-B30D-44F7-9C2C-C06F20741CAD}" type="pres">
      <dgm:prSet presAssocID="{BA4C0871-5380-401C-B8A2-73270790426E}" presName="Name37" presStyleLbl="parChTrans1D2" presStyleIdx="4" presStyleCnt="5"/>
      <dgm:spPr/>
    </dgm:pt>
    <dgm:pt modelId="{2DA3A004-AD68-4756-B750-227FE1CA21C8}" type="pres">
      <dgm:prSet presAssocID="{DBC76DAE-7792-49A0-8A0E-4BD707D7B57B}" presName="hierRoot2" presStyleCnt="0">
        <dgm:presLayoutVars>
          <dgm:hierBranch val="init"/>
        </dgm:presLayoutVars>
      </dgm:prSet>
      <dgm:spPr/>
    </dgm:pt>
    <dgm:pt modelId="{8F531734-AE4F-44B9-ACA4-526BCC8C437C}" type="pres">
      <dgm:prSet presAssocID="{DBC76DAE-7792-49A0-8A0E-4BD707D7B57B}" presName="rootComposite" presStyleCnt="0"/>
      <dgm:spPr/>
    </dgm:pt>
    <dgm:pt modelId="{1C439BE5-F3C2-4C89-B4ED-C4427E7C22EE}" type="pres">
      <dgm:prSet presAssocID="{DBC76DAE-7792-49A0-8A0E-4BD707D7B57B}" presName="rootText" presStyleLbl="node2" presStyleIdx="4" presStyleCnt="5">
        <dgm:presLayoutVars>
          <dgm:chPref val="3"/>
        </dgm:presLayoutVars>
      </dgm:prSet>
      <dgm:spPr>
        <a:xfrm>
          <a:off x="6967686" y="1160082"/>
          <a:ext cx="927695" cy="463847"/>
        </a:xfrm>
        <a:prstGeom prst="rect">
          <a:avLst/>
        </a:prstGeom>
      </dgm:spPr>
    </dgm:pt>
    <dgm:pt modelId="{5E45F480-F0BA-45C9-BBA8-4E19674466F6}" type="pres">
      <dgm:prSet presAssocID="{DBC76DAE-7792-49A0-8A0E-4BD707D7B57B}" presName="rootConnector" presStyleLbl="node2" presStyleIdx="4" presStyleCnt="5"/>
      <dgm:spPr/>
    </dgm:pt>
    <dgm:pt modelId="{98721BB4-307F-482F-B824-3C638F918518}" type="pres">
      <dgm:prSet presAssocID="{DBC76DAE-7792-49A0-8A0E-4BD707D7B57B}" presName="hierChild4" presStyleCnt="0"/>
      <dgm:spPr/>
    </dgm:pt>
    <dgm:pt modelId="{51F5E226-9B87-42EE-B0C9-57B180F65DE3}" type="pres">
      <dgm:prSet presAssocID="{873FEB11-0E9E-43ED-B5BE-16225BDF10F3}" presName="Name37" presStyleLbl="parChTrans1D3" presStyleIdx="13" presStyleCnt="18"/>
      <dgm:spPr/>
    </dgm:pt>
    <dgm:pt modelId="{FFFCA8DC-6148-4D9A-B561-EC71CCA782E6}" type="pres">
      <dgm:prSet presAssocID="{955E4FD2-0CBF-4177-BD59-1A61B7DEBDF1}" presName="hierRoot2" presStyleCnt="0">
        <dgm:presLayoutVars>
          <dgm:hierBranch val="init"/>
        </dgm:presLayoutVars>
      </dgm:prSet>
      <dgm:spPr/>
    </dgm:pt>
    <dgm:pt modelId="{C1D8ACF0-597F-4D50-BDA0-FA0019613E29}" type="pres">
      <dgm:prSet presAssocID="{955E4FD2-0CBF-4177-BD59-1A61B7DEBDF1}" presName="rootComposite" presStyleCnt="0"/>
      <dgm:spPr/>
    </dgm:pt>
    <dgm:pt modelId="{D089E50D-CE3B-4E1E-80D5-1F312533ED94}" type="pres">
      <dgm:prSet presAssocID="{955E4FD2-0CBF-4177-BD59-1A61B7DEBDF1}" presName="rootText" presStyleLbl="node3" presStyleIdx="13" presStyleCnt="18">
        <dgm:presLayoutVars>
          <dgm:chPref val="3"/>
        </dgm:presLayoutVars>
      </dgm:prSet>
      <dgm:spPr>
        <a:xfrm>
          <a:off x="7199610" y="1818746"/>
          <a:ext cx="927695" cy="463847"/>
        </a:xfrm>
        <a:prstGeom prst="rect">
          <a:avLst/>
        </a:prstGeom>
      </dgm:spPr>
    </dgm:pt>
    <dgm:pt modelId="{040C6FD7-10B9-4EDC-8DF4-D86B560BBA35}" type="pres">
      <dgm:prSet presAssocID="{955E4FD2-0CBF-4177-BD59-1A61B7DEBDF1}" presName="rootConnector" presStyleLbl="node3" presStyleIdx="13" presStyleCnt="18"/>
      <dgm:spPr/>
    </dgm:pt>
    <dgm:pt modelId="{83833719-3C5F-489A-86FC-4CF2EC621BB6}" type="pres">
      <dgm:prSet presAssocID="{955E4FD2-0CBF-4177-BD59-1A61B7DEBDF1}" presName="hierChild4" presStyleCnt="0"/>
      <dgm:spPr/>
    </dgm:pt>
    <dgm:pt modelId="{9E511DAE-E455-40EE-938C-32345B4DCE5D}" type="pres">
      <dgm:prSet presAssocID="{955E4FD2-0CBF-4177-BD59-1A61B7DEBDF1}" presName="hierChild5" presStyleCnt="0"/>
      <dgm:spPr/>
    </dgm:pt>
    <dgm:pt modelId="{6228BF99-8E9C-453E-9512-EFC0D2E5BBC1}" type="pres">
      <dgm:prSet presAssocID="{C532312C-A08B-4104-BF04-CB662957ACE2}" presName="Name37" presStyleLbl="parChTrans1D3" presStyleIdx="14" presStyleCnt="18"/>
      <dgm:spPr/>
    </dgm:pt>
    <dgm:pt modelId="{44FF390A-FFAC-49A7-9F70-EF07349BBA8B}" type="pres">
      <dgm:prSet presAssocID="{2B851557-0F1A-4DEB-8FA3-D111BBA81110}" presName="hierRoot2" presStyleCnt="0">
        <dgm:presLayoutVars>
          <dgm:hierBranch val="init"/>
        </dgm:presLayoutVars>
      </dgm:prSet>
      <dgm:spPr/>
    </dgm:pt>
    <dgm:pt modelId="{9ADA425C-01CF-493C-B2C0-C90311E2D6F8}" type="pres">
      <dgm:prSet presAssocID="{2B851557-0F1A-4DEB-8FA3-D111BBA81110}" presName="rootComposite" presStyleCnt="0"/>
      <dgm:spPr/>
    </dgm:pt>
    <dgm:pt modelId="{8F1B7BBA-C57F-4932-A0A3-B178302592E8}" type="pres">
      <dgm:prSet presAssocID="{2B851557-0F1A-4DEB-8FA3-D111BBA81110}" presName="rootText" presStyleLbl="node3" presStyleIdx="14" presStyleCnt="18">
        <dgm:presLayoutVars>
          <dgm:chPref val="3"/>
        </dgm:presLayoutVars>
      </dgm:prSet>
      <dgm:spPr>
        <a:xfrm>
          <a:off x="7199610" y="2477409"/>
          <a:ext cx="927695" cy="463847"/>
        </a:xfrm>
        <a:prstGeom prst="rect">
          <a:avLst/>
        </a:prstGeom>
      </dgm:spPr>
    </dgm:pt>
    <dgm:pt modelId="{9D2D928B-152A-4B76-9BB2-22B01D9A1603}" type="pres">
      <dgm:prSet presAssocID="{2B851557-0F1A-4DEB-8FA3-D111BBA81110}" presName="rootConnector" presStyleLbl="node3" presStyleIdx="14" presStyleCnt="18"/>
      <dgm:spPr/>
    </dgm:pt>
    <dgm:pt modelId="{051156D5-6C23-4E51-AF4E-6E60E4569975}" type="pres">
      <dgm:prSet presAssocID="{2B851557-0F1A-4DEB-8FA3-D111BBA81110}" presName="hierChild4" presStyleCnt="0"/>
      <dgm:spPr/>
    </dgm:pt>
    <dgm:pt modelId="{303EB3C1-20A8-4F19-9A4A-831BB2A5C828}" type="pres">
      <dgm:prSet presAssocID="{2B851557-0F1A-4DEB-8FA3-D111BBA81110}" presName="hierChild5" presStyleCnt="0"/>
      <dgm:spPr/>
    </dgm:pt>
    <dgm:pt modelId="{1D9D5AFC-A8ED-44A1-911C-D9FFDAA6E9C0}" type="pres">
      <dgm:prSet presAssocID="{72A82255-93C1-459B-A1AA-C3C744E22DDE}" presName="Name37" presStyleLbl="parChTrans1D3" presStyleIdx="15" presStyleCnt="18"/>
      <dgm:spPr/>
    </dgm:pt>
    <dgm:pt modelId="{C199918C-5B37-4E65-BC10-4D1835665B5A}" type="pres">
      <dgm:prSet presAssocID="{D4F689E0-A493-4C5F-8FD3-7F9E2DB1326B}" presName="hierRoot2" presStyleCnt="0">
        <dgm:presLayoutVars>
          <dgm:hierBranch val="init"/>
        </dgm:presLayoutVars>
      </dgm:prSet>
      <dgm:spPr/>
    </dgm:pt>
    <dgm:pt modelId="{7C94A3C5-2913-4ADB-85E6-5E0A4B04BC10}" type="pres">
      <dgm:prSet presAssocID="{D4F689E0-A493-4C5F-8FD3-7F9E2DB1326B}" presName="rootComposite" presStyleCnt="0"/>
      <dgm:spPr/>
    </dgm:pt>
    <dgm:pt modelId="{840393B5-4BD6-453B-AF67-B5A3FF736B82}" type="pres">
      <dgm:prSet presAssocID="{D4F689E0-A493-4C5F-8FD3-7F9E2DB1326B}" presName="rootText" presStyleLbl="node3" presStyleIdx="15" presStyleCnt="18">
        <dgm:presLayoutVars>
          <dgm:chPref val="3"/>
        </dgm:presLayoutVars>
      </dgm:prSet>
      <dgm:spPr>
        <a:xfrm>
          <a:off x="7199610" y="3136073"/>
          <a:ext cx="927695" cy="463847"/>
        </a:xfrm>
        <a:prstGeom prst="rect">
          <a:avLst/>
        </a:prstGeom>
      </dgm:spPr>
    </dgm:pt>
    <dgm:pt modelId="{BDDC6F78-9557-4F2F-8F9B-7C4FD8725100}" type="pres">
      <dgm:prSet presAssocID="{D4F689E0-A493-4C5F-8FD3-7F9E2DB1326B}" presName="rootConnector" presStyleLbl="node3" presStyleIdx="15" presStyleCnt="18"/>
      <dgm:spPr/>
    </dgm:pt>
    <dgm:pt modelId="{D702EE06-0D74-4C0A-B3E2-3BB895253624}" type="pres">
      <dgm:prSet presAssocID="{D4F689E0-A493-4C5F-8FD3-7F9E2DB1326B}" presName="hierChild4" presStyleCnt="0"/>
      <dgm:spPr/>
    </dgm:pt>
    <dgm:pt modelId="{138BF743-3A6D-47DE-85B2-2AFDD9255FEB}" type="pres">
      <dgm:prSet presAssocID="{D4F689E0-A493-4C5F-8FD3-7F9E2DB1326B}" presName="hierChild5" presStyleCnt="0"/>
      <dgm:spPr/>
    </dgm:pt>
    <dgm:pt modelId="{ED76E571-E36B-482E-855C-EBF44D058EE8}" type="pres">
      <dgm:prSet presAssocID="{262CB880-C947-4FAC-A884-55186EA1102A}" presName="Name37" presStyleLbl="parChTrans1D3" presStyleIdx="16" presStyleCnt="18"/>
      <dgm:spPr/>
    </dgm:pt>
    <dgm:pt modelId="{CE9B5CB3-05B7-4A93-9EBB-ED4E495BF98F}" type="pres">
      <dgm:prSet presAssocID="{E18E5AF4-E81A-43E4-A8ED-6C7540CA44A7}" presName="hierRoot2" presStyleCnt="0">
        <dgm:presLayoutVars>
          <dgm:hierBranch val="init"/>
        </dgm:presLayoutVars>
      </dgm:prSet>
      <dgm:spPr/>
    </dgm:pt>
    <dgm:pt modelId="{1274D49D-8A6D-4B3C-AC91-FB45A21D791A}" type="pres">
      <dgm:prSet presAssocID="{E18E5AF4-E81A-43E4-A8ED-6C7540CA44A7}" presName="rootComposite" presStyleCnt="0"/>
      <dgm:spPr/>
    </dgm:pt>
    <dgm:pt modelId="{9C7F5E1C-4895-4CB9-9872-0053CC600A6E}" type="pres">
      <dgm:prSet presAssocID="{E18E5AF4-E81A-43E4-A8ED-6C7540CA44A7}" presName="rootText" presStyleLbl="node3" presStyleIdx="16" presStyleCnt="18">
        <dgm:presLayoutVars>
          <dgm:chPref val="3"/>
        </dgm:presLayoutVars>
      </dgm:prSet>
      <dgm:spPr>
        <a:xfrm>
          <a:off x="7199610" y="3794737"/>
          <a:ext cx="927695" cy="463847"/>
        </a:xfrm>
        <a:prstGeom prst="rect">
          <a:avLst/>
        </a:prstGeom>
      </dgm:spPr>
    </dgm:pt>
    <dgm:pt modelId="{25C2AB93-A27A-4DC4-9D57-9A7273BE8CD2}" type="pres">
      <dgm:prSet presAssocID="{E18E5AF4-E81A-43E4-A8ED-6C7540CA44A7}" presName="rootConnector" presStyleLbl="node3" presStyleIdx="16" presStyleCnt="18"/>
      <dgm:spPr/>
    </dgm:pt>
    <dgm:pt modelId="{4FEEAC71-D46E-47A0-9C8D-3012051BDC32}" type="pres">
      <dgm:prSet presAssocID="{E18E5AF4-E81A-43E4-A8ED-6C7540CA44A7}" presName="hierChild4" presStyleCnt="0"/>
      <dgm:spPr/>
    </dgm:pt>
    <dgm:pt modelId="{F9DB3FD8-6A49-4B1C-A9C2-E6F3FF97BF5E}" type="pres">
      <dgm:prSet presAssocID="{E18E5AF4-E81A-43E4-A8ED-6C7540CA44A7}" presName="hierChild5" presStyleCnt="0"/>
      <dgm:spPr/>
    </dgm:pt>
    <dgm:pt modelId="{2511A3DD-715A-4C62-B849-0D25CB18BAEA}" type="pres">
      <dgm:prSet presAssocID="{F96D563A-D711-496C-8EAC-6CC396DB7A75}" presName="Name37" presStyleLbl="parChTrans1D3" presStyleIdx="17" presStyleCnt="18"/>
      <dgm:spPr/>
    </dgm:pt>
    <dgm:pt modelId="{193B900A-8207-4815-86B8-C40716A04035}" type="pres">
      <dgm:prSet presAssocID="{07B11071-9A5F-4918-A3E7-C3C0CEF9BD8E}" presName="hierRoot2" presStyleCnt="0">
        <dgm:presLayoutVars>
          <dgm:hierBranch val="init"/>
        </dgm:presLayoutVars>
      </dgm:prSet>
      <dgm:spPr/>
    </dgm:pt>
    <dgm:pt modelId="{9BAF4D5D-AD1B-4674-84E8-DB9E529E2FA0}" type="pres">
      <dgm:prSet presAssocID="{07B11071-9A5F-4918-A3E7-C3C0CEF9BD8E}" presName="rootComposite" presStyleCnt="0"/>
      <dgm:spPr/>
    </dgm:pt>
    <dgm:pt modelId="{CCF2BA9C-7756-4F53-9AE4-5902D97E904B}" type="pres">
      <dgm:prSet presAssocID="{07B11071-9A5F-4918-A3E7-C3C0CEF9BD8E}" presName="rootText" presStyleLbl="node3" presStyleIdx="17" presStyleCnt="18">
        <dgm:presLayoutVars>
          <dgm:chPref val="3"/>
        </dgm:presLayoutVars>
      </dgm:prSet>
      <dgm:spPr>
        <a:xfrm>
          <a:off x="7199610" y="4453400"/>
          <a:ext cx="927695" cy="463847"/>
        </a:xfrm>
        <a:prstGeom prst="rect">
          <a:avLst/>
        </a:prstGeom>
      </dgm:spPr>
    </dgm:pt>
    <dgm:pt modelId="{6C24A5D4-B823-419E-8798-DBF4C51DE3CD}" type="pres">
      <dgm:prSet presAssocID="{07B11071-9A5F-4918-A3E7-C3C0CEF9BD8E}" presName="rootConnector" presStyleLbl="node3" presStyleIdx="17" presStyleCnt="18"/>
      <dgm:spPr/>
    </dgm:pt>
    <dgm:pt modelId="{066A013C-E228-45A1-8F29-7C218FD0B590}" type="pres">
      <dgm:prSet presAssocID="{07B11071-9A5F-4918-A3E7-C3C0CEF9BD8E}" presName="hierChild4" presStyleCnt="0"/>
      <dgm:spPr/>
    </dgm:pt>
    <dgm:pt modelId="{1825B4FE-C40B-477F-B4CE-A517EC0A77D0}" type="pres">
      <dgm:prSet presAssocID="{07B11071-9A5F-4918-A3E7-C3C0CEF9BD8E}" presName="hierChild5" presStyleCnt="0"/>
      <dgm:spPr/>
    </dgm:pt>
    <dgm:pt modelId="{BB1C7B5B-A960-4361-86C7-DD1B8661EEF5}" type="pres">
      <dgm:prSet presAssocID="{DBC76DAE-7792-49A0-8A0E-4BD707D7B57B}" presName="hierChild5" presStyleCnt="0"/>
      <dgm:spPr/>
    </dgm:pt>
    <dgm:pt modelId="{81EEB40E-58BC-4374-9D5F-7D7625752149}" type="pres">
      <dgm:prSet presAssocID="{2FAA1527-D02A-437D-AFDE-95E7DC0C9A48}" presName="hierChild3" presStyleCnt="0"/>
      <dgm:spPr/>
    </dgm:pt>
  </dgm:ptLst>
  <dgm:cxnLst>
    <dgm:cxn modelId="{2AD69C03-2BC0-44A8-B9C8-AC51891F2112}" type="presOf" srcId="{6C5BE5A5-7863-4A70-9805-A8AB9BC85E12}" destId="{77CED765-0B5C-4EF8-83EB-446B919B61E6}" srcOrd="1" destOrd="0" presId="urn:microsoft.com/office/officeart/2005/8/layout/orgChart1"/>
    <dgm:cxn modelId="{C2D99405-5BEF-464D-B5DA-E5A15EC1AE90}" type="presOf" srcId="{955E4FD2-0CBF-4177-BD59-1A61B7DEBDF1}" destId="{D089E50D-CE3B-4E1E-80D5-1F312533ED94}" srcOrd="0" destOrd="0" presId="urn:microsoft.com/office/officeart/2005/8/layout/orgChart1"/>
    <dgm:cxn modelId="{202DE30E-B2E0-45BF-8160-D3F85977B85B}" type="presOf" srcId="{262CB880-C947-4FAC-A884-55186EA1102A}" destId="{ED76E571-E36B-482E-855C-EBF44D058EE8}" srcOrd="0" destOrd="0" presId="urn:microsoft.com/office/officeart/2005/8/layout/orgChart1"/>
    <dgm:cxn modelId="{3791E20F-A811-4247-8E6A-32819DEA690B}" type="presOf" srcId="{DBC76DAE-7792-49A0-8A0E-4BD707D7B57B}" destId="{1C439BE5-F3C2-4C89-B4ED-C4427E7C22EE}" srcOrd="0" destOrd="0" presId="urn:microsoft.com/office/officeart/2005/8/layout/orgChart1"/>
    <dgm:cxn modelId="{CCA7B812-D531-4D27-A1C8-4932E1983482}" type="presOf" srcId="{2FAA1527-D02A-437D-AFDE-95E7DC0C9A48}" destId="{D96A006E-7D6B-4CDF-B697-D2E5E6632ABC}" srcOrd="0" destOrd="0" presId="urn:microsoft.com/office/officeart/2005/8/layout/orgChart1"/>
    <dgm:cxn modelId="{CC3F2318-FF44-4DE6-A0ED-97CB75ADFB21}" srcId="{F1011B60-7A5C-4568-A64B-6E07450E4CA8}" destId="{EEFB571A-E8EB-48EC-B4E4-55E8563288C0}" srcOrd="3" destOrd="0" parTransId="{318A674D-E95D-475A-B15F-1E6366C03B8F}" sibTransId="{A7D20F13-899B-49DF-B956-008D6A5CD122}"/>
    <dgm:cxn modelId="{F8E0321A-85B4-4458-A09C-9CDC6BC80143}" type="presOf" srcId="{D4F689E0-A493-4C5F-8FD3-7F9E2DB1326B}" destId="{840393B5-4BD6-453B-AF67-B5A3FF736B82}" srcOrd="0" destOrd="0" presId="urn:microsoft.com/office/officeart/2005/8/layout/orgChart1"/>
    <dgm:cxn modelId="{BCE2621A-2ABD-4A7E-9730-B59A6E4E7450}" srcId="{2FAA1527-D02A-437D-AFDE-95E7DC0C9A48}" destId="{2988A746-6F73-4D15-876A-CD8DA0BAAAC5}" srcOrd="0" destOrd="0" parTransId="{3064E526-336E-470E-85B7-FFAB57D49AB6}" sibTransId="{D1494AB6-474C-4CB5-99CC-CF98871E8460}"/>
    <dgm:cxn modelId="{B993B51C-980E-45BF-861D-AB394DB890B2}" srcId="{2FAA1527-D02A-437D-AFDE-95E7DC0C9A48}" destId="{DBC76DAE-7792-49A0-8A0E-4BD707D7B57B}" srcOrd="4" destOrd="0" parTransId="{BA4C0871-5380-401C-B8A2-73270790426E}" sibTransId="{AEE4DD53-14CD-4A0A-ADF4-DD24C9BA6174}"/>
    <dgm:cxn modelId="{48E2871F-561B-46DD-8C44-DBDF3933717F}" type="presOf" srcId="{0ABF2CD9-1063-4045-B4D1-701B3D2033B7}" destId="{41A67842-BC8A-4E7F-A553-A4A58D82498B}" srcOrd="0" destOrd="0" presId="urn:microsoft.com/office/officeart/2005/8/layout/orgChart1"/>
    <dgm:cxn modelId="{9C43F121-843C-4402-9AAF-4C657C9833D6}" srcId="{DBC76DAE-7792-49A0-8A0E-4BD707D7B57B}" destId="{D4F689E0-A493-4C5F-8FD3-7F9E2DB1326B}" srcOrd="2" destOrd="0" parTransId="{72A82255-93C1-459B-A1AA-C3C744E22DDE}" sibTransId="{93C47DDE-C035-44DD-8310-9F6F85E3381D}"/>
    <dgm:cxn modelId="{8C84F322-2DB0-46C6-A00E-B62396B4C0A3}" type="presOf" srcId="{B734610E-ACED-4ECD-AD56-552AFEEA05B5}" destId="{474B6523-5D1F-4A0D-A08E-875E04854C93}" srcOrd="0" destOrd="0" presId="urn:microsoft.com/office/officeart/2005/8/layout/orgChart1"/>
    <dgm:cxn modelId="{CFFB2323-262F-49D1-9AA9-448CDCB786F4}" type="presOf" srcId="{2988A746-6F73-4D15-876A-CD8DA0BAAAC5}" destId="{7F0FEF6B-9E0B-426A-96F3-387AF680D7CD}" srcOrd="0" destOrd="0" presId="urn:microsoft.com/office/officeart/2005/8/layout/orgChart1"/>
    <dgm:cxn modelId="{70577223-8314-4EB0-8BA2-7163C6E1A2D5}" type="presOf" srcId="{5D9E1F29-6652-478A-84AB-6DE2047D248A}" destId="{25FB79FB-B2BE-412C-BBE3-AF1F246F03ED}" srcOrd="0" destOrd="0" presId="urn:microsoft.com/office/officeart/2005/8/layout/orgChart1"/>
    <dgm:cxn modelId="{1CE32425-A295-4D35-B934-5F2A2C810650}" type="presOf" srcId="{ABFBA096-3F2C-4435-99DD-923031D68D26}" destId="{1C663C13-1A5A-429A-9BF9-5546D3B10F27}" srcOrd="0" destOrd="0" presId="urn:microsoft.com/office/officeart/2005/8/layout/orgChart1"/>
    <dgm:cxn modelId="{61F9EC29-6BC5-4ADA-82F5-A5EBD293CEBA}" type="presOf" srcId="{07B11071-9A5F-4918-A3E7-C3C0CEF9BD8E}" destId="{6C24A5D4-B823-419E-8798-DBF4C51DE3CD}" srcOrd="1" destOrd="0" presId="urn:microsoft.com/office/officeart/2005/8/layout/orgChart1"/>
    <dgm:cxn modelId="{477F4A2B-3F93-40BD-BDF2-163D6C400919}" type="presOf" srcId="{0C20E2E4-5B85-496A-A982-64A7F7BEC8F7}" destId="{E1A532BD-486F-4D47-BE8E-C6A0390A9E4F}" srcOrd="1" destOrd="0" presId="urn:microsoft.com/office/officeart/2005/8/layout/orgChart1"/>
    <dgm:cxn modelId="{9C7DCB2B-D9D9-4C7B-82CD-D1BDF72D49F7}" type="presOf" srcId="{114D159D-1449-430A-9082-7D2EE6512F63}" destId="{2E2144F7-AC00-45C3-A15E-7F914912C5E4}" srcOrd="0" destOrd="0" presId="urn:microsoft.com/office/officeart/2005/8/layout/orgChart1"/>
    <dgm:cxn modelId="{6EA1B42C-B80D-41FF-9996-BDBDC339B067}" srcId="{DBC76DAE-7792-49A0-8A0E-4BD707D7B57B}" destId="{955E4FD2-0CBF-4177-BD59-1A61B7DEBDF1}" srcOrd="0" destOrd="0" parTransId="{873FEB11-0E9E-43ED-B5BE-16225BDF10F3}" sibTransId="{A471AF21-14BE-4B00-B1DA-28A9EE5A3AF6}"/>
    <dgm:cxn modelId="{52546B2F-0181-4EC0-8339-7E63813FE737}" type="presOf" srcId="{3E4F4D67-22EF-480B-8330-3D8C2750D535}" destId="{EB31A008-7313-42DE-81C7-427AF93A1811}" srcOrd="0" destOrd="0" presId="urn:microsoft.com/office/officeart/2005/8/layout/orgChart1"/>
    <dgm:cxn modelId="{3593DD32-F6F4-4540-9186-81707D600AD3}" srcId="{2988A746-6F73-4D15-876A-CD8DA0BAAAC5}" destId="{A5C55D72-8E04-455D-B9DF-45A460052761}" srcOrd="0" destOrd="0" parTransId="{D4B0AABE-1DFC-430A-BF28-386F4D0A018E}" sibTransId="{74B7A884-BD1D-4E83-A45A-CAADBD9375F1}"/>
    <dgm:cxn modelId="{9F987733-EEF3-4C6C-8381-062AC3E8FECE}" type="presOf" srcId="{750E311F-8A75-488D-87A5-4CFC86D00A00}" destId="{64F2B1AD-F297-406E-8E86-4FFB0AD2FC97}" srcOrd="1" destOrd="0" presId="urn:microsoft.com/office/officeart/2005/8/layout/orgChart1"/>
    <dgm:cxn modelId="{0394D035-1B4E-4DA4-B87D-3161BA2A0911}" type="presOf" srcId="{3064E526-336E-470E-85B7-FFAB57D49AB6}" destId="{361C1C55-B20C-4CB7-AF00-412B269F2C46}" srcOrd="0" destOrd="0" presId="urn:microsoft.com/office/officeart/2005/8/layout/orgChart1"/>
    <dgm:cxn modelId="{E35EF937-3324-48EB-B18E-AA10CE1C7068}" type="presOf" srcId="{320BFDFA-DB94-4CE2-8D40-C30C9D9B847E}" destId="{9CDACEFA-595B-408F-96EA-FC2D39EB8DE9}" srcOrd="0" destOrd="0" presId="urn:microsoft.com/office/officeart/2005/8/layout/orgChart1"/>
    <dgm:cxn modelId="{B785FB3B-CBE6-4DE0-809F-024177D8C11D}" type="presOf" srcId="{73F7F982-A2F4-41C9-8CC0-FC2EEC1CC60E}" destId="{B743BD8E-EC4C-4D67-8819-3CA5EC6B109B}" srcOrd="0" destOrd="0" presId="urn:microsoft.com/office/officeart/2005/8/layout/orgChart1"/>
    <dgm:cxn modelId="{AC1DA43C-DD13-483F-895B-91D787C03BD4}" srcId="{2988A746-6F73-4D15-876A-CD8DA0BAAAC5}" destId="{0D7589C4-CF92-44CD-8D6E-C335140530D0}" srcOrd="1" destOrd="0" parTransId="{7F31068E-731D-454E-B00E-D8CFFD9197DC}" sibTransId="{A28F629B-0969-405F-8DDB-8209C80A09E0}"/>
    <dgm:cxn modelId="{95DABD5B-22B9-41B1-AC96-49A6A1F3F4A6}" srcId="{F1011B60-7A5C-4568-A64B-6E07450E4CA8}" destId="{320BFDFA-DB94-4CE2-8D40-C30C9D9B847E}" srcOrd="4" destOrd="0" parTransId="{286E33D9-F5C2-48FA-AB45-2A3338F48200}" sibTransId="{8FE6916C-D642-4956-8F59-1B45AB37478B}"/>
    <dgm:cxn modelId="{571D825D-A21D-4F1F-B93D-8BDF0F5C694D}" type="presOf" srcId="{5668F43A-DF0A-426D-8F41-6D3D8EA9AC47}" destId="{BE043A46-3036-4588-ADBA-6B0E20947CBA}" srcOrd="0" destOrd="0" presId="urn:microsoft.com/office/officeart/2005/8/layout/orgChart1"/>
    <dgm:cxn modelId="{F8482F5E-7E4C-40F6-93EE-442D245A6F15}" srcId="{2FAA1527-D02A-437D-AFDE-95E7DC0C9A48}" destId="{0ABF2CD9-1063-4045-B4D1-701B3D2033B7}" srcOrd="1" destOrd="0" parTransId="{04103DC0-44D6-4FC8-A34F-4016BEF011D8}" sibTransId="{C5BEBC0C-95C9-4239-8CB0-80946FCD251C}"/>
    <dgm:cxn modelId="{3CB60E5F-413D-4F1D-B70E-16C1CFAA88A4}" type="presOf" srcId="{966F6914-1A20-4A52-A876-CE578A67645E}" destId="{8639F713-98A4-4E3F-B07E-43D61C62BCDD}" srcOrd="0" destOrd="0" presId="urn:microsoft.com/office/officeart/2005/8/layout/orgChart1"/>
    <dgm:cxn modelId="{9DFC3E61-6AF3-4CBF-9E34-CEF334394F36}" srcId="{6C5BE5A5-7863-4A70-9805-A8AB9BC85E12}" destId="{4986282B-6588-48D9-A7D3-7470D360023F}" srcOrd="1" destOrd="0" parTransId="{0DE0FEEF-A4D3-4362-B7C4-A8CC6F7300DE}" sibTransId="{ADC88861-1466-41A6-95DD-E74C0437C5A8}"/>
    <dgm:cxn modelId="{97AA4F61-4FD1-4BF5-A84D-7ACB7591F51F}" srcId="{F1011B60-7A5C-4568-A64B-6E07450E4CA8}" destId="{5EE8E561-75C1-4FF6-8241-818FAA39A15F}" srcOrd="0" destOrd="0" parTransId="{04E6540C-074B-45E8-8573-DBD6FCE782B6}" sibTransId="{1CE6E8DC-8981-4E16-AA32-3E13680ECF56}"/>
    <dgm:cxn modelId="{B739F242-191C-451D-9565-4A1DFF5229C7}" type="presOf" srcId="{2FAA1527-D02A-437D-AFDE-95E7DC0C9A48}" destId="{8902D403-05AB-41E5-ADCF-969A2A5406C2}" srcOrd="1" destOrd="0" presId="urn:microsoft.com/office/officeart/2005/8/layout/orgChart1"/>
    <dgm:cxn modelId="{AF06AA43-9F03-450C-A2DB-107A425C779D}" srcId="{DBC76DAE-7792-49A0-8A0E-4BD707D7B57B}" destId="{E18E5AF4-E81A-43E4-A8ED-6C7540CA44A7}" srcOrd="3" destOrd="0" parTransId="{262CB880-C947-4FAC-A884-55186EA1102A}" sibTransId="{52D5CD95-89A0-4C24-8848-F7DD5913B55A}"/>
    <dgm:cxn modelId="{D98F6145-F40D-41C5-BE98-2DFC1C55B6E8}" type="presOf" srcId="{3CD250CE-0C87-40A5-87E0-8BAC6BD6600F}" destId="{DC577792-F03C-46E5-97AD-B805BD733422}" srcOrd="0" destOrd="0" presId="urn:microsoft.com/office/officeart/2005/8/layout/orgChart1"/>
    <dgm:cxn modelId="{6DA44765-90B8-41FE-830A-F4E5FB7A9358}" type="presOf" srcId="{34F6ECA1-307E-47BE-9646-2BBF85F6D082}" destId="{4E418FEF-7A6B-46E6-9BE5-3B536043F0B3}" srcOrd="0" destOrd="0" presId="urn:microsoft.com/office/officeart/2005/8/layout/orgChart1"/>
    <dgm:cxn modelId="{644DD145-81C4-400C-AF5A-B92538BA0185}" type="presOf" srcId="{07B11071-9A5F-4918-A3E7-C3C0CEF9BD8E}" destId="{CCF2BA9C-7756-4F53-9AE4-5902D97E904B}" srcOrd="0" destOrd="0" presId="urn:microsoft.com/office/officeart/2005/8/layout/orgChart1"/>
    <dgm:cxn modelId="{35791746-01B9-410E-8648-20B5D6A5EB84}" type="presOf" srcId="{DBC76DAE-7792-49A0-8A0E-4BD707D7B57B}" destId="{5E45F480-F0BA-45C9-BBA8-4E19674466F6}" srcOrd="1" destOrd="0" presId="urn:microsoft.com/office/officeart/2005/8/layout/orgChart1"/>
    <dgm:cxn modelId="{6C0FB747-0115-4E04-9970-F5092B19B3B7}" type="presOf" srcId="{3CA6DF85-94FA-4AA6-ADB0-693EB6A3E92F}" destId="{551396AB-0B91-4F85-980C-905BD95CFF80}" srcOrd="0" destOrd="0" presId="urn:microsoft.com/office/officeart/2005/8/layout/orgChart1"/>
    <dgm:cxn modelId="{2238016A-F3C7-46A6-99E5-203493C56129}" type="presOf" srcId="{3CA6DF85-94FA-4AA6-ADB0-693EB6A3E92F}" destId="{007D95D7-835C-4452-B48A-007D77E5F00E}" srcOrd="1" destOrd="0" presId="urn:microsoft.com/office/officeart/2005/8/layout/orgChart1"/>
    <dgm:cxn modelId="{192B136C-06C4-4872-B09E-67F7F9596161}" type="presOf" srcId="{0C20E2E4-5B85-496A-A982-64A7F7BEC8F7}" destId="{1EC05925-1598-4B72-B7E9-8AB576042391}" srcOrd="0" destOrd="0" presId="urn:microsoft.com/office/officeart/2005/8/layout/orgChart1"/>
    <dgm:cxn modelId="{E8BE3C6C-7604-44AA-AA15-9BC832CA04A2}" type="presOf" srcId="{04E6540C-074B-45E8-8573-DBD6FCE782B6}" destId="{66E264C9-9437-47B2-AA46-BA87A6DBE7E9}" srcOrd="0" destOrd="0" presId="urn:microsoft.com/office/officeart/2005/8/layout/orgChart1"/>
    <dgm:cxn modelId="{B4B1644F-D7D2-48BF-AADE-C94B0B99B1DB}" type="presOf" srcId="{DE7602B9-BBE3-4B75-8476-5D8726DD7813}" destId="{CC39C138-4238-47FB-BE63-819F51C2AFD5}" srcOrd="1" destOrd="0" presId="urn:microsoft.com/office/officeart/2005/8/layout/orgChart1"/>
    <dgm:cxn modelId="{DD2E5151-52BA-47F3-9131-1ECC13731AEF}" type="presOf" srcId="{F1011B60-7A5C-4568-A64B-6E07450E4CA8}" destId="{C5653D71-AF0B-481D-A317-54BF57B4E7E0}" srcOrd="0" destOrd="0" presId="urn:microsoft.com/office/officeart/2005/8/layout/orgChart1"/>
    <dgm:cxn modelId="{35957351-83BE-4F72-8C95-3BE40690C754}" srcId="{2988A746-6F73-4D15-876A-CD8DA0BAAAC5}" destId="{34F6ECA1-307E-47BE-9646-2BBF85F6D082}" srcOrd="3" destOrd="0" parTransId="{B734610E-ACED-4ECD-AD56-552AFEEA05B5}" sibTransId="{3BFEC261-1D20-42B7-8EE6-349FD7914EEC}"/>
    <dgm:cxn modelId="{DD709251-C3EC-49B0-93B7-725DC63CD8A5}" type="presOf" srcId="{2EF288B5-B85C-4C10-9566-E7005C20866B}" destId="{F3EC4865-9D52-4133-8A80-B56959689CD4}" srcOrd="0" destOrd="0" presId="urn:microsoft.com/office/officeart/2005/8/layout/orgChart1"/>
    <dgm:cxn modelId="{A2643A72-AD68-40CB-ACFE-FF4B59E01EB3}" type="presOf" srcId="{04103DC0-44D6-4FC8-A34F-4016BEF011D8}" destId="{70443BE7-C016-4C3B-AD38-1EB80552C216}" srcOrd="0" destOrd="0" presId="urn:microsoft.com/office/officeart/2005/8/layout/orgChart1"/>
    <dgm:cxn modelId="{0A695252-343E-4384-89BC-14F574EAFCE4}" type="presOf" srcId="{A5C55D72-8E04-455D-B9DF-45A460052761}" destId="{231489A7-D4AF-4D76-B451-8EDFEDEAD0CE}" srcOrd="0" destOrd="0" presId="urn:microsoft.com/office/officeart/2005/8/layout/orgChart1"/>
    <dgm:cxn modelId="{27319B73-379B-4616-8CBD-8ED492C363A4}" type="presOf" srcId="{2B851557-0F1A-4DEB-8FA3-D111BBA81110}" destId="{9D2D928B-152A-4B76-9BB2-22B01D9A1603}" srcOrd="1" destOrd="0" presId="urn:microsoft.com/office/officeart/2005/8/layout/orgChart1"/>
    <dgm:cxn modelId="{FAF5DE73-75A4-4075-8EBE-41E10F8FD2AC}" type="presOf" srcId="{A9C4B0D5-6457-46F5-BABF-00D5CA1079F9}" destId="{9249D7EA-286E-4AD8-B452-4B6C1C0D45AE}" srcOrd="0" destOrd="0" presId="urn:microsoft.com/office/officeart/2005/8/layout/orgChart1"/>
    <dgm:cxn modelId="{A63FE655-274C-4F8D-B78C-56974E7A3BCA}" type="presOf" srcId="{C4C7D3E7-F5BA-4BB3-A00D-D8279185DCCB}" destId="{88DBC820-C9F2-401E-BA3C-C16BB74B0539}" srcOrd="0" destOrd="0" presId="urn:microsoft.com/office/officeart/2005/8/layout/orgChart1"/>
    <dgm:cxn modelId="{9802EC75-0534-4E02-B009-14E2C5BD23B7}" type="presOf" srcId="{34F6ECA1-307E-47BE-9646-2BBF85F6D082}" destId="{39C4FBAB-58E7-462E-9787-BCEF23DE7A29}" srcOrd="1" destOrd="0" presId="urn:microsoft.com/office/officeart/2005/8/layout/orgChart1"/>
    <dgm:cxn modelId="{C2D3AF76-43E6-451B-96FB-18FC74CBC975}" type="presOf" srcId="{5EE8E561-75C1-4FF6-8241-818FAA39A15F}" destId="{82E256D0-E94D-4FBF-A531-8E81D64126B5}" srcOrd="1" destOrd="0" presId="urn:microsoft.com/office/officeart/2005/8/layout/orgChart1"/>
    <dgm:cxn modelId="{4E4D3F57-24BF-43BE-83BA-97A880B1359A}" type="presOf" srcId="{EEFB571A-E8EB-48EC-B4E4-55E8563288C0}" destId="{CC6B0703-84A7-40D4-98C4-BBF9532F5F62}" srcOrd="1" destOrd="0" presId="urn:microsoft.com/office/officeart/2005/8/layout/orgChart1"/>
    <dgm:cxn modelId="{744FA257-678B-44D4-92E5-FDB8F06BBFD3}" type="presOf" srcId="{4986282B-6588-48D9-A7D3-7470D360023F}" destId="{89985370-5C92-414E-99FA-5BB55BA4E0AA}" srcOrd="0" destOrd="0" presId="urn:microsoft.com/office/officeart/2005/8/layout/orgChart1"/>
    <dgm:cxn modelId="{C7070479-E81A-4DB4-A2F3-CEBBB944C669}" type="presOf" srcId="{1FC24D26-055D-45E2-8761-CC5701012A0E}" destId="{7D44BE5B-C39B-493D-8962-914F4A44B8D7}" srcOrd="0" destOrd="0" presId="urn:microsoft.com/office/officeart/2005/8/layout/orgChart1"/>
    <dgm:cxn modelId="{60E9C579-529B-4A86-9B4E-21BD0184F91B}" type="presOf" srcId="{ADEA1B98-5E10-4395-8304-DF1BCE6F21F4}" destId="{BA403745-22B5-4049-8A8C-BC1B8069F4D4}" srcOrd="1" destOrd="0" presId="urn:microsoft.com/office/officeart/2005/8/layout/orgChart1"/>
    <dgm:cxn modelId="{0DC14E7A-E849-40C5-951E-2A39CF7614F4}" type="presOf" srcId="{F96D563A-D711-496C-8EAC-6CC396DB7A75}" destId="{2511A3DD-715A-4C62-B849-0D25CB18BAEA}" srcOrd="0" destOrd="0" presId="urn:microsoft.com/office/officeart/2005/8/layout/orgChart1"/>
    <dgm:cxn modelId="{5CBED27E-1A24-4DFF-A4C7-E4B67A8C965A}" srcId="{DBC76DAE-7792-49A0-8A0E-4BD707D7B57B}" destId="{07B11071-9A5F-4918-A3E7-C3C0CEF9BD8E}" srcOrd="4" destOrd="0" parTransId="{F96D563A-D711-496C-8EAC-6CC396DB7A75}" sibTransId="{3536F733-C421-477C-826A-E5AE8A7D17AA}"/>
    <dgm:cxn modelId="{45EA2380-456F-44EE-8573-AA8BABF93626}" srcId="{C4C7D3E7-F5BA-4BB3-A00D-D8279185DCCB}" destId="{2FAA1527-D02A-437D-AFDE-95E7DC0C9A48}" srcOrd="0" destOrd="0" parTransId="{CDE811E1-E8CC-450D-8D6D-A56D4122847A}" sibTransId="{7C9DDCB5-F09D-4A19-88FA-EAA01D4E99BA}"/>
    <dgm:cxn modelId="{10D8AD85-C3EE-417A-99CB-3F2785CE9188}" type="presOf" srcId="{2988A746-6F73-4D15-876A-CD8DA0BAAAC5}" destId="{A2C21898-2C7A-4A9E-87E1-3178D09AC059}" srcOrd="1" destOrd="0" presId="urn:microsoft.com/office/officeart/2005/8/layout/orgChart1"/>
    <dgm:cxn modelId="{FC811986-9151-48F0-8C05-960591575F26}" type="presOf" srcId="{E18E5AF4-E81A-43E4-A8ED-6C7540CA44A7}" destId="{25C2AB93-A27A-4DC4-9D57-9A7273BE8CD2}" srcOrd="1" destOrd="0" presId="urn:microsoft.com/office/officeart/2005/8/layout/orgChart1"/>
    <dgm:cxn modelId="{D1A32486-3983-4B67-8985-55FA02667DD7}" type="presOf" srcId="{0D7589C4-CF92-44CD-8D6E-C335140530D0}" destId="{2C22F9E3-7CBD-4D73-A7B8-FEABDFB87ACB}" srcOrd="1" destOrd="0" presId="urn:microsoft.com/office/officeart/2005/8/layout/orgChart1"/>
    <dgm:cxn modelId="{5DC9F78B-9A59-44BA-AA85-A64E1A5737E4}" type="presOf" srcId="{4986282B-6588-48D9-A7D3-7470D360023F}" destId="{99A440EF-3384-4943-9C2B-EA2497A150D1}" srcOrd="1" destOrd="0" presId="urn:microsoft.com/office/officeart/2005/8/layout/orgChart1"/>
    <dgm:cxn modelId="{95C46A8D-96A0-4446-97A3-6CDE876C34CF}" srcId="{F1011B60-7A5C-4568-A64B-6E07450E4CA8}" destId="{A9C4B0D5-6457-46F5-BABF-00D5CA1079F9}" srcOrd="1" destOrd="0" parTransId="{5668F43A-DF0A-426D-8F41-6D3D8EA9AC47}" sibTransId="{2339810A-3D01-4B8E-92FC-051A2D08F210}"/>
    <dgm:cxn modelId="{7860C58D-A2AB-45F2-9FD6-2CB2AD7BC3FF}" srcId="{114D159D-1449-430A-9082-7D2EE6512F63}" destId="{ADEA1B98-5E10-4395-8304-DF1BCE6F21F4}" srcOrd="0" destOrd="0" parTransId="{3E4F4D67-22EF-480B-8330-3D8C2750D535}" sibTransId="{D8D78CB4-8BE7-4CC2-A60A-C890B937278E}"/>
    <dgm:cxn modelId="{B485AB91-FE69-464D-89FA-9F4F20E8917D}" srcId="{F1011B60-7A5C-4568-A64B-6E07450E4CA8}" destId="{194A3ACE-EAD6-47DF-89BF-DE1E768B8A10}" srcOrd="2" destOrd="0" parTransId="{73F7F982-A2F4-41C9-8CC0-FC2EEC1CC60E}" sibTransId="{02814D13-E9E4-4842-85F3-D3F70A776B13}"/>
    <dgm:cxn modelId="{EA9EBE92-2279-4BE1-9202-1E51E63C3BCB}" type="presOf" srcId="{320BFDFA-DB94-4CE2-8D40-C30C9D9B847E}" destId="{573AEFE8-067E-46BE-B9C3-A7DB9C86D1A8}" srcOrd="1" destOrd="0" presId="urn:microsoft.com/office/officeart/2005/8/layout/orgChart1"/>
    <dgm:cxn modelId="{22EA2C9E-72A2-4D95-97F4-BFE311F2F0C9}" type="presOf" srcId="{3CD250CE-0C87-40A5-87E0-8BAC6BD6600F}" destId="{16C7E0D9-6F5E-4356-9A92-0020E2EA037A}" srcOrd="1" destOrd="0" presId="urn:microsoft.com/office/officeart/2005/8/layout/orgChart1"/>
    <dgm:cxn modelId="{59CE25A2-CFF0-4EC1-839B-C3B7D7545CCE}" srcId="{0ABF2CD9-1063-4045-B4D1-701B3D2033B7}" destId="{6C5BE5A5-7863-4A70-9805-A8AB9BC85E12}" srcOrd="2" destOrd="0" parTransId="{5D9E1F29-6652-478A-84AB-6DE2047D248A}" sibTransId="{07F5DB8E-F89A-47B7-895D-8C2CFC4F6F38}"/>
    <dgm:cxn modelId="{3A209AA5-3D81-4B2B-B012-0B663F9D5468}" type="presOf" srcId="{2B851557-0F1A-4DEB-8FA3-D111BBA81110}" destId="{8F1B7BBA-C57F-4932-A0A3-B178302592E8}" srcOrd="0" destOrd="0" presId="urn:microsoft.com/office/officeart/2005/8/layout/orgChart1"/>
    <dgm:cxn modelId="{00433BA6-C211-4920-84B4-A8D8C9258162}" type="presOf" srcId="{318A674D-E95D-475A-B15F-1E6366C03B8F}" destId="{14CC5576-9629-4644-92D0-A6050341354D}" srcOrd="0" destOrd="0" presId="urn:microsoft.com/office/officeart/2005/8/layout/orgChart1"/>
    <dgm:cxn modelId="{A92177A6-DD37-4853-80EE-4367CEF7A87D}" type="presOf" srcId="{873FEB11-0E9E-43ED-B5BE-16225BDF10F3}" destId="{51F5E226-9B87-42EE-B0C9-57B180F65DE3}" srcOrd="0" destOrd="0" presId="urn:microsoft.com/office/officeart/2005/8/layout/orgChart1"/>
    <dgm:cxn modelId="{228AACA6-0015-43E1-ADB7-A71E58EAFDFF}" type="presOf" srcId="{E18E5AF4-E81A-43E4-A8ED-6C7540CA44A7}" destId="{9C7F5E1C-4895-4CB9-9872-0053CC600A6E}" srcOrd="0" destOrd="0" presId="urn:microsoft.com/office/officeart/2005/8/layout/orgChart1"/>
    <dgm:cxn modelId="{8E8CAFA8-7BB7-4D3C-8B2D-B7FEEA091E0A}" type="presOf" srcId="{D4F689E0-A493-4C5F-8FD3-7F9E2DB1326B}" destId="{BDDC6F78-9557-4F2F-8F9B-7C4FD8725100}" srcOrd="1" destOrd="0" presId="urn:microsoft.com/office/officeart/2005/8/layout/orgChart1"/>
    <dgm:cxn modelId="{0630D7AD-F16E-4D58-B12D-1CF9DB96004B}" type="presOf" srcId="{955E4FD2-0CBF-4177-BD59-1A61B7DEBDF1}" destId="{040C6FD7-10B9-4EDC-8DF4-D86B560BBA35}" srcOrd="1" destOrd="0" presId="urn:microsoft.com/office/officeart/2005/8/layout/orgChart1"/>
    <dgm:cxn modelId="{898471B1-B642-46F7-A834-C03EE098DB37}" type="presOf" srcId="{6C5BE5A5-7863-4A70-9805-A8AB9BC85E12}" destId="{732E95B4-DA65-44ED-B2FF-F9D29AE15081}" srcOrd="0" destOrd="0" presId="urn:microsoft.com/office/officeart/2005/8/layout/orgChart1"/>
    <dgm:cxn modelId="{5FE902B5-50C9-4C17-90C1-EFAE3BE9089A}" type="presOf" srcId="{750E311F-8A75-488D-87A5-4CFC86D00A00}" destId="{F924CA5A-D3CE-4581-8447-1DF215EB0813}" srcOrd="0" destOrd="0" presId="urn:microsoft.com/office/officeart/2005/8/layout/orgChart1"/>
    <dgm:cxn modelId="{CE68A7B7-8523-4B4A-80E8-88FAF5C0DCA7}" srcId="{0ABF2CD9-1063-4045-B4D1-701B3D2033B7}" destId="{3CD250CE-0C87-40A5-87E0-8BAC6BD6600F}" srcOrd="1" destOrd="0" parTransId="{652C95B2-9ECD-4842-878E-7FCB4657873B}" sibTransId="{1585D721-9F46-4DEA-ACED-BA5DC4F0FAB3}"/>
    <dgm:cxn modelId="{999973BD-4AD5-4989-87F0-BE5F54679593}" type="presOf" srcId="{194A3ACE-EAD6-47DF-89BF-DE1E768B8A10}" destId="{52719322-1E1D-4C72-8F87-11EA300298E4}" srcOrd="1" destOrd="0" presId="urn:microsoft.com/office/officeart/2005/8/layout/orgChart1"/>
    <dgm:cxn modelId="{10ECE7C0-B881-4F1C-9D67-929E8328CE54}" srcId="{0ABF2CD9-1063-4045-B4D1-701B3D2033B7}" destId="{750E311F-8A75-488D-87A5-4CFC86D00A00}" srcOrd="0" destOrd="0" parTransId="{1FC24D26-055D-45E2-8761-CC5701012A0E}" sibTransId="{1B6EA5C1-9137-4221-9BAE-515DE137CD27}"/>
    <dgm:cxn modelId="{80E8D8C1-733D-4363-820B-A213BC178D86}" type="presOf" srcId="{DE7602B9-BBE3-4B75-8476-5D8726DD7813}" destId="{0A3C99EA-2F2F-44C6-A918-EC7A1DBDBF4D}" srcOrd="0" destOrd="0" presId="urn:microsoft.com/office/officeart/2005/8/layout/orgChart1"/>
    <dgm:cxn modelId="{ED58BBC2-0A40-451B-B1BF-AFCAB0D3B005}" type="presOf" srcId="{286E33D9-F5C2-48FA-AB45-2A3338F48200}" destId="{44F1CA72-E28F-47E8-8F1E-BD976BD056DF}" srcOrd="0" destOrd="0" presId="urn:microsoft.com/office/officeart/2005/8/layout/orgChart1"/>
    <dgm:cxn modelId="{0D06B4C6-FC5F-40EF-B20E-F4C422877B42}" type="presOf" srcId="{0D7589C4-CF92-44CD-8D6E-C335140530D0}" destId="{D35A888B-F5D4-458D-868C-465ABED651BC}" srcOrd="0" destOrd="0" presId="urn:microsoft.com/office/officeart/2005/8/layout/orgChart1"/>
    <dgm:cxn modelId="{79628CC7-CA9E-4A03-90D3-608D964CEA11}" type="presOf" srcId="{114D159D-1449-430A-9082-7D2EE6512F63}" destId="{7227978C-1350-4D49-8C4D-71FAEC8A14A5}" srcOrd="1" destOrd="0" presId="urn:microsoft.com/office/officeart/2005/8/layout/orgChart1"/>
    <dgm:cxn modelId="{3E3C63D1-6ED6-4242-8385-712F2F59EA5C}" type="presOf" srcId="{0ABF2CD9-1063-4045-B4D1-701B3D2033B7}" destId="{0C3458A6-F6CC-4334-B40C-7389B950C06A}" srcOrd="1" destOrd="0" presId="urn:microsoft.com/office/officeart/2005/8/layout/orgChart1"/>
    <dgm:cxn modelId="{B4B7C7D6-452A-4635-8A14-6D24EE18AC28}" type="presOf" srcId="{FC7D4A6B-DE48-4952-A65F-3FCA392C87C4}" destId="{79C21CD5-F095-4795-A3E0-0BC672D0DD98}" srcOrd="0" destOrd="0" presId="urn:microsoft.com/office/officeart/2005/8/layout/orgChart1"/>
    <dgm:cxn modelId="{ACF789D7-C127-4A87-9E42-8B2607F375EE}" type="presOf" srcId="{F1011B60-7A5C-4568-A64B-6E07450E4CA8}" destId="{47FFE720-2D42-43F0-8B98-5595DA4CCCC9}" srcOrd="1" destOrd="0" presId="urn:microsoft.com/office/officeart/2005/8/layout/orgChart1"/>
    <dgm:cxn modelId="{071463DA-AC2A-4E06-9D83-1A71F4F36B6F}" type="presOf" srcId="{652C95B2-9ECD-4842-878E-7FCB4657873B}" destId="{F0409E10-1700-4AEC-9398-8FF9669A3B3C}" srcOrd="0" destOrd="0" presId="urn:microsoft.com/office/officeart/2005/8/layout/orgChart1"/>
    <dgm:cxn modelId="{29DBF2DB-CA65-42A1-9871-1FDD77012B45}" type="presOf" srcId="{194A3ACE-EAD6-47DF-89BF-DE1E768B8A10}" destId="{7A8625BD-604E-4F4A-80D2-1DDDFC889C6A}" srcOrd="0" destOrd="0" presId="urn:microsoft.com/office/officeart/2005/8/layout/orgChart1"/>
    <dgm:cxn modelId="{DB7913DE-7C78-4C7E-922B-22EB3D64F752}" type="presOf" srcId="{0DE0FEEF-A4D3-4362-B7C4-A8CC6F7300DE}" destId="{A524EF82-6142-4E6A-8768-E7784BC3F9C3}" srcOrd="0" destOrd="0" presId="urn:microsoft.com/office/officeart/2005/8/layout/orgChart1"/>
    <dgm:cxn modelId="{383727DF-E94F-47B0-8281-8BEDD0AA7C67}" type="presOf" srcId="{72A82255-93C1-459B-A1AA-C3C744E22DDE}" destId="{1D9D5AFC-A8ED-44A1-911C-D9FFDAA6E9C0}" srcOrd="0" destOrd="0" presId="urn:microsoft.com/office/officeart/2005/8/layout/orgChart1"/>
    <dgm:cxn modelId="{C19454DF-0D04-427B-BA72-DB6EAC463640}" srcId="{DBC76DAE-7792-49A0-8A0E-4BD707D7B57B}" destId="{2B851557-0F1A-4DEB-8FA3-D111BBA81110}" srcOrd="1" destOrd="0" parTransId="{C532312C-A08B-4104-BF04-CB662957ACE2}" sibTransId="{0E7F8A8F-B12E-4503-9308-46B2FF51D4F8}"/>
    <dgm:cxn modelId="{05B8D8DF-55DD-485B-8867-0CA2CB3D3C7B}" srcId="{2988A746-6F73-4D15-876A-CD8DA0BAAAC5}" destId="{3CA6DF85-94FA-4AA6-ADB0-693EB6A3E92F}" srcOrd="2" destOrd="0" parTransId="{966F6914-1A20-4A52-A876-CE578A67645E}" sibTransId="{92F59EF5-4F1B-42E6-8301-6C849328F585}"/>
    <dgm:cxn modelId="{C3C269E3-97C3-423D-AA35-63FF955F4604}" type="presOf" srcId="{7F31068E-731D-454E-B00E-D8CFFD9197DC}" destId="{AE1015CD-7072-4348-A232-319B943C475F}" srcOrd="0" destOrd="0" presId="urn:microsoft.com/office/officeart/2005/8/layout/orgChart1"/>
    <dgm:cxn modelId="{7D1476E4-0E93-400E-BF57-ADDBA83A43FA}" type="presOf" srcId="{5EE8E561-75C1-4FF6-8241-818FAA39A15F}" destId="{61D72DBB-3F1B-4C6C-8FAB-F58D1CF9A895}" srcOrd="0" destOrd="0" presId="urn:microsoft.com/office/officeart/2005/8/layout/orgChart1"/>
    <dgm:cxn modelId="{73F4A8E7-779A-4939-86CB-55D28BA20305}" type="presOf" srcId="{ADEA1B98-5E10-4395-8304-DF1BCE6F21F4}" destId="{C6FCF885-754B-4FC2-887A-C623FEE1C53B}" srcOrd="0" destOrd="0" presId="urn:microsoft.com/office/officeart/2005/8/layout/orgChart1"/>
    <dgm:cxn modelId="{E2CF26E9-6CC3-4A87-9166-37A78A023E93}" type="presOf" srcId="{5086F10A-5C88-4C68-9A08-DB14EB040526}" destId="{536CCB7A-6234-41AB-AFE6-74818A50B481}" srcOrd="0" destOrd="0" presId="urn:microsoft.com/office/officeart/2005/8/layout/orgChart1"/>
    <dgm:cxn modelId="{4F797FE9-D401-4D5A-81D2-F9CC846A730D}" type="presOf" srcId="{D4B0AABE-1DFC-430A-BF28-386F4D0A018E}" destId="{CA974885-4BBF-4B98-8729-F928745E3D35}" srcOrd="0" destOrd="0" presId="urn:microsoft.com/office/officeart/2005/8/layout/orgChart1"/>
    <dgm:cxn modelId="{177FAEE9-474E-4F6E-9F9D-E8B48C412060}" srcId="{2FAA1527-D02A-437D-AFDE-95E7DC0C9A48}" destId="{F1011B60-7A5C-4568-A64B-6E07450E4CA8}" srcOrd="2" destOrd="0" parTransId="{2EF288B5-B85C-4C10-9566-E7005C20866B}" sibTransId="{6D0E7BBF-BAE2-4197-857A-24BD1C69D186}"/>
    <dgm:cxn modelId="{6A118EED-F1EA-4160-9C9C-44B240B539AF}" srcId="{750E311F-8A75-488D-87A5-4CFC86D00A00}" destId="{0C20E2E4-5B85-496A-A982-64A7F7BEC8F7}" srcOrd="0" destOrd="0" parTransId="{5086F10A-5C88-4C68-9A08-DB14EB040526}" sibTransId="{78FE70B0-4190-4246-8FBB-0BA531E80F7C}"/>
    <dgm:cxn modelId="{AC35CAEE-07AA-4EA8-B52D-E2C8A3A05D9C}" type="presOf" srcId="{BA4C0871-5380-401C-B8A2-73270790426E}" destId="{9BC9B443-B30D-44F7-9C2C-C06F20741CAD}" srcOrd="0" destOrd="0" presId="urn:microsoft.com/office/officeart/2005/8/layout/orgChart1"/>
    <dgm:cxn modelId="{481793F2-5E55-415F-8F70-1DEB49352459}" srcId="{2FAA1527-D02A-437D-AFDE-95E7DC0C9A48}" destId="{114D159D-1449-430A-9082-7D2EE6512F63}" srcOrd="3" destOrd="0" parTransId="{FC7D4A6B-DE48-4952-A65F-3FCA392C87C4}" sibTransId="{FA4EFE48-63A9-489A-A5D4-DFC0B443F89E}"/>
    <dgm:cxn modelId="{2AF093F4-0F2E-4983-9728-CFD4CA7CF0DF}" type="presOf" srcId="{A9C4B0D5-6457-46F5-BABF-00D5CA1079F9}" destId="{14C9F6A3-59B6-4CB8-9A31-9937A64C79CD}" srcOrd="1" destOrd="0" presId="urn:microsoft.com/office/officeart/2005/8/layout/orgChart1"/>
    <dgm:cxn modelId="{83159AF8-3358-4D8F-9A2E-3419997DFB40}" type="presOf" srcId="{EEFB571A-E8EB-48EC-B4E4-55E8563288C0}" destId="{B1317557-AB5A-4256-A394-DE615C3B8578}" srcOrd="0" destOrd="0" presId="urn:microsoft.com/office/officeart/2005/8/layout/orgChart1"/>
    <dgm:cxn modelId="{8DEDBDF9-D4E4-4BB9-AEF9-9876B7233C20}" type="presOf" srcId="{A5C55D72-8E04-455D-B9DF-45A460052761}" destId="{C6EA84CC-34C7-4DB4-9ED7-F6C8F4866CEB}" srcOrd="1" destOrd="0" presId="urn:microsoft.com/office/officeart/2005/8/layout/orgChart1"/>
    <dgm:cxn modelId="{F7A67AFC-4183-4CB3-A4D4-4A37652BFDDB}" srcId="{6C5BE5A5-7863-4A70-9805-A8AB9BC85E12}" destId="{DE7602B9-BBE3-4B75-8476-5D8726DD7813}" srcOrd="0" destOrd="0" parTransId="{ABFBA096-3F2C-4435-99DD-923031D68D26}" sibTransId="{15715446-B40B-4619-99D3-AAEAFA3EE1B0}"/>
    <dgm:cxn modelId="{1E12CDFD-AF52-4B1B-9ACA-DAAE385B0E6A}" type="presOf" srcId="{C532312C-A08B-4104-BF04-CB662957ACE2}" destId="{6228BF99-8E9C-453E-9512-EFC0D2E5BBC1}" srcOrd="0" destOrd="0" presId="urn:microsoft.com/office/officeart/2005/8/layout/orgChart1"/>
    <dgm:cxn modelId="{622A82F5-BBE3-4261-B6B4-2E5FA336C289}" type="presParOf" srcId="{88DBC820-C9F2-401E-BA3C-C16BB74B0539}" destId="{9D03BC94-4E04-4161-8049-C5BF07757D03}" srcOrd="0" destOrd="0" presId="urn:microsoft.com/office/officeart/2005/8/layout/orgChart1"/>
    <dgm:cxn modelId="{2019456C-8E2D-4F20-B68B-6B11F33F6551}" type="presParOf" srcId="{9D03BC94-4E04-4161-8049-C5BF07757D03}" destId="{08280C6E-63AE-4B1E-A984-F53708949ECD}" srcOrd="0" destOrd="0" presId="urn:microsoft.com/office/officeart/2005/8/layout/orgChart1"/>
    <dgm:cxn modelId="{D04BE1E7-006E-4E20-BCEC-25000E6C529C}" type="presParOf" srcId="{08280C6E-63AE-4B1E-A984-F53708949ECD}" destId="{D96A006E-7D6B-4CDF-B697-D2E5E6632ABC}" srcOrd="0" destOrd="0" presId="urn:microsoft.com/office/officeart/2005/8/layout/orgChart1"/>
    <dgm:cxn modelId="{67B5E511-1090-4DB4-91F7-BE130A5E249D}" type="presParOf" srcId="{08280C6E-63AE-4B1E-A984-F53708949ECD}" destId="{8902D403-05AB-41E5-ADCF-969A2A5406C2}" srcOrd="1" destOrd="0" presId="urn:microsoft.com/office/officeart/2005/8/layout/orgChart1"/>
    <dgm:cxn modelId="{2742144E-9444-4F80-AFF5-AE14F78D26C4}" type="presParOf" srcId="{9D03BC94-4E04-4161-8049-C5BF07757D03}" destId="{85EB7C23-0B12-47DD-9F42-CA8EC87D43D8}" srcOrd="1" destOrd="0" presId="urn:microsoft.com/office/officeart/2005/8/layout/orgChart1"/>
    <dgm:cxn modelId="{7B02B740-A278-4A58-8837-C45B6BCCC7E1}" type="presParOf" srcId="{85EB7C23-0B12-47DD-9F42-CA8EC87D43D8}" destId="{361C1C55-B20C-4CB7-AF00-412B269F2C46}" srcOrd="0" destOrd="0" presId="urn:microsoft.com/office/officeart/2005/8/layout/orgChart1"/>
    <dgm:cxn modelId="{DEF0089E-281A-49ED-A20E-C5BC00736B87}" type="presParOf" srcId="{85EB7C23-0B12-47DD-9F42-CA8EC87D43D8}" destId="{31BCD8D8-EFAA-456D-AEAD-BB260BEE82C6}" srcOrd="1" destOrd="0" presId="urn:microsoft.com/office/officeart/2005/8/layout/orgChart1"/>
    <dgm:cxn modelId="{6ED4A74D-1504-40F3-9A39-2C554332F2F4}" type="presParOf" srcId="{31BCD8D8-EFAA-456D-AEAD-BB260BEE82C6}" destId="{81666A21-2278-4136-A033-E137071196C9}" srcOrd="0" destOrd="0" presId="urn:microsoft.com/office/officeart/2005/8/layout/orgChart1"/>
    <dgm:cxn modelId="{7573BDA0-6CFE-4231-AC03-797C9F8F7014}" type="presParOf" srcId="{81666A21-2278-4136-A033-E137071196C9}" destId="{7F0FEF6B-9E0B-426A-96F3-387AF680D7CD}" srcOrd="0" destOrd="0" presId="urn:microsoft.com/office/officeart/2005/8/layout/orgChart1"/>
    <dgm:cxn modelId="{F785A066-E80A-4B7C-8968-EB2EE6669AA2}" type="presParOf" srcId="{81666A21-2278-4136-A033-E137071196C9}" destId="{A2C21898-2C7A-4A9E-87E1-3178D09AC059}" srcOrd="1" destOrd="0" presId="urn:microsoft.com/office/officeart/2005/8/layout/orgChart1"/>
    <dgm:cxn modelId="{0698FECF-5F61-4CA1-8809-C26B81761C7A}" type="presParOf" srcId="{31BCD8D8-EFAA-456D-AEAD-BB260BEE82C6}" destId="{98FB360D-9613-4B91-96F3-D31B3EC649EC}" srcOrd="1" destOrd="0" presId="urn:microsoft.com/office/officeart/2005/8/layout/orgChart1"/>
    <dgm:cxn modelId="{54D897B8-620F-454F-A48A-0725ADFC5641}" type="presParOf" srcId="{98FB360D-9613-4B91-96F3-D31B3EC649EC}" destId="{CA974885-4BBF-4B98-8729-F928745E3D35}" srcOrd="0" destOrd="0" presId="urn:microsoft.com/office/officeart/2005/8/layout/orgChart1"/>
    <dgm:cxn modelId="{E57F5C76-9BD4-415E-924B-D3BD2CBD98DC}" type="presParOf" srcId="{98FB360D-9613-4B91-96F3-D31B3EC649EC}" destId="{913FA9D2-F79C-496E-AAEC-83539F021BDE}" srcOrd="1" destOrd="0" presId="urn:microsoft.com/office/officeart/2005/8/layout/orgChart1"/>
    <dgm:cxn modelId="{DB65A55F-AC9A-4E4D-84C9-94DE06A2B32B}" type="presParOf" srcId="{913FA9D2-F79C-496E-AAEC-83539F021BDE}" destId="{65D4E396-9664-4B2D-8147-A30F86628597}" srcOrd="0" destOrd="0" presId="urn:microsoft.com/office/officeart/2005/8/layout/orgChart1"/>
    <dgm:cxn modelId="{F2825D4F-135F-4B0C-AE9F-5AAC18A99061}" type="presParOf" srcId="{65D4E396-9664-4B2D-8147-A30F86628597}" destId="{231489A7-D4AF-4D76-B451-8EDFEDEAD0CE}" srcOrd="0" destOrd="0" presId="urn:microsoft.com/office/officeart/2005/8/layout/orgChart1"/>
    <dgm:cxn modelId="{AC85A097-26AC-4994-B352-5C77FF536289}" type="presParOf" srcId="{65D4E396-9664-4B2D-8147-A30F86628597}" destId="{C6EA84CC-34C7-4DB4-9ED7-F6C8F4866CEB}" srcOrd="1" destOrd="0" presId="urn:microsoft.com/office/officeart/2005/8/layout/orgChart1"/>
    <dgm:cxn modelId="{BD53BD40-5738-4B40-B1CD-DEB094C7053A}" type="presParOf" srcId="{913FA9D2-F79C-496E-AAEC-83539F021BDE}" destId="{5A5E3083-1805-49AE-977C-A438BC3A27D1}" srcOrd="1" destOrd="0" presId="urn:microsoft.com/office/officeart/2005/8/layout/orgChart1"/>
    <dgm:cxn modelId="{6DCA6DB2-D13D-4D6D-A4A3-99FD9C06A03F}" type="presParOf" srcId="{913FA9D2-F79C-496E-AAEC-83539F021BDE}" destId="{572E92CD-DB27-4161-A771-BBEFEF42F705}" srcOrd="2" destOrd="0" presId="urn:microsoft.com/office/officeart/2005/8/layout/orgChart1"/>
    <dgm:cxn modelId="{34F89A6D-3597-468A-9AFC-32A7D6F9F534}" type="presParOf" srcId="{98FB360D-9613-4B91-96F3-D31B3EC649EC}" destId="{AE1015CD-7072-4348-A232-319B943C475F}" srcOrd="2" destOrd="0" presId="urn:microsoft.com/office/officeart/2005/8/layout/orgChart1"/>
    <dgm:cxn modelId="{BAD847AA-0590-4871-B660-637D03EFE310}" type="presParOf" srcId="{98FB360D-9613-4B91-96F3-D31B3EC649EC}" destId="{842A81B3-D3FA-4C3F-8A8E-7D1ADD2ABBBA}" srcOrd="3" destOrd="0" presId="urn:microsoft.com/office/officeart/2005/8/layout/orgChart1"/>
    <dgm:cxn modelId="{900D9AA8-0B86-4A3A-BB5B-1B93122CA679}" type="presParOf" srcId="{842A81B3-D3FA-4C3F-8A8E-7D1ADD2ABBBA}" destId="{775BE04E-9257-4DE6-8E13-230A089907E2}" srcOrd="0" destOrd="0" presId="urn:microsoft.com/office/officeart/2005/8/layout/orgChart1"/>
    <dgm:cxn modelId="{375551AF-AA92-40A1-9D6E-A0407BDDE56D}" type="presParOf" srcId="{775BE04E-9257-4DE6-8E13-230A089907E2}" destId="{D35A888B-F5D4-458D-868C-465ABED651BC}" srcOrd="0" destOrd="0" presId="urn:microsoft.com/office/officeart/2005/8/layout/orgChart1"/>
    <dgm:cxn modelId="{6DF933F8-618D-48BC-8EBB-AD1A34BDB359}" type="presParOf" srcId="{775BE04E-9257-4DE6-8E13-230A089907E2}" destId="{2C22F9E3-7CBD-4D73-A7B8-FEABDFB87ACB}" srcOrd="1" destOrd="0" presId="urn:microsoft.com/office/officeart/2005/8/layout/orgChart1"/>
    <dgm:cxn modelId="{54C5E01B-3317-4BF6-A4C6-5274AD44F886}" type="presParOf" srcId="{842A81B3-D3FA-4C3F-8A8E-7D1ADD2ABBBA}" destId="{216565DA-21B7-4196-A058-4B69F882C87E}" srcOrd="1" destOrd="0" presId="urn:microsoft.com/office/officeart/2005/8/layout/orgChart1"/>
    <dgm:cxn modelId="{231B285C-55C0-4EBE-AF05-65C5EBF4A740}" type="presParOf" srcId="{842A81B3-D3FA-4C3F-8A8E-7D1ADD2ABBBA}" destId="{357C3E52-6FBD-42BF-ABEC-0D16D0B750B7}" srcOrd="2" destOrd="0" presId="urn:microsoft.com/office/officeart/2005/8/layout/orgChart1"/>
    <dgm:cxn modelId="{6B204A45-5874-4639-A918-99CC71581A95}" type="presParOf" srcId="{98FB360D-9613-4B91-96F3-D31B3EC649EC}" destId="{8639F713-98A4-4E3F-B07E-43D61C62BCDD}" srcOrd="4" destOrd="0" presId="urn:microsoft.com/office/officeart/2005/8/layout/orgChart1"/>
    <dgm:cxn modelId="{B2BCA0C6-7331-4CEB-8D50-544BFDC9C5B8}" type="presParOf" srcId="{98FB360D-9613-4B91-96F3-D31B3EC649EC}" destId="{3174E6C1-E8A6-44D6-89CD-1391B53EDBCB}" srcOrd="5" destOrd="0" presId="urn:microsoft.com/office/officeart/2005/8/layout/orgChart1"/>
    <dgm:cxn modelId="{B5CB7ECE-DC62-457D-B464-1CC1F6C533B8}" type="presParOf" srcId="{3174E6C1-E8A6-44D6-89CD-1391B53EDBCB}" destId="{1B9FD7CC-F801-4EDD-88AD-615B976BA5CB}" srcOrd="0" destOrd="0" presId="urn:microsoft.com/office/officeart/2005/8/layout/orgChart1"/>
    <dgm:cxn modelId="{7E3FD4ED-5EE9-4D55-B652-7550E99A038E}" type="presParOf" srcId="{1B9FD7CC-F801-4EDD-88AD-615B976BA5CB}" destId="{551396AB-0B91-4F85-980C-905BD95CFF80}" srcOrd="0" destOrd="0" presId="urn:microsoft.com/office/officeart/2005/8/layout/orgChart1"/>
    <dgm:cxn modelId="{C731BE50-495B-4CAB-96E8-17EB81E33E6E}" type="presParOf" srcId="{1B9FD7CC-F801-4EDD-88AD-615B976BA5CB}" destId="{007D95D7-835C-4452-B48A-007D77E5F00E}" srcOrd="1" destOrd="0" presId="urn:microsoft.com/office/officeart/2005/8/layout/orgChart1"/>
    <dgm:cxn modelId="{F1AE0F85-6E91-4A21-A2F4-5BB35FDB45D4}" type="presParOf" srcId="{3174E6C1-E8A6-44D6-89CD-1391B53EDBCB}" destId="{C6355FAE-3AAE-46FB-B328-61B0CF031857}" srcOrd="1" destOrd="0" presId="urn:microsoft.com/office/officeart/2005/8/layout/orgChart1"/>
    <dgm:cxn modelId="{C7844E6F-E657-4324-B12D-8D980129A252}" type="presParOf" srcId="{3174E6C1-E8A6-44D6-89CD-1391B53EDBCB}" destId="{47EA427D-A3DB-4E71-98DD-1DE8AB39D5D1}" srcOrd="2" destOrd="0" presId="urn:microsoft.com/office/officeart/2005/8/layout/orgChart1"/>
    <dgm:cxn modelId="{0D7FD393-82DC-4FE4-9F1A-7EC3670B8C24}" type="presParOf" srcId="{98FB360D-9613-4B91-96F3-D31B3EC649EC}" destId="{474B6523-5D1F-4A0D-A08E-875E04854C93}" srcOrd="6" destOrd="0" presId="urn:microsoft.com/office/officeart/2005/8/layout/orgChart1"/>
    <dgm:cxn modelId="{0B6E7713-6741-4168-A677-0039C71267CC}" type="presParOf" srcId="{98FB360D-9613-4B91-96F3-D31B3EC649EC}" destId="{9FB3AAD6-8922-4636-9105-6E8F40E73284}" srcOrd="7" destOrd="0" presId="urn:microsoft.com/office/officeart/2005/8/layout/orgChart1"/>
    <dgm:cxn modelId="{99FED307-F865-4496-B584-2E80C37468E5}" type="presParOf" srcId="{9FB3AAD6-8922-4636-9105-6E8F40E73284}" destId="{5894C68D-1BCB-4477-AD09-13CBD388D2B1}" srcOrd="0" destOrd="0" presId="urn:microsoft.com/office/officeart/2005/8/layout/orgChart1"/>
    <dgm:cxn modelId="{1F98D84B-F504-496F-9A9E-86E47727009C}" type="presParOf" srcId="{5894C68D-1BCB-4477-AD09-13CBD388D2B1}" destId="{4E418FEF-7A6B-46E6-9BE5-3B536043F0B3}" srcOrd="0" destOrd="0" presId="urn:microsoft.com/office/officeart/2005/8/layout/orgChart1"/>
    <dgm:cxn modelId="{3C665640-72F9-49C4-8CB2-324FC5E8B217}" type="presParOf" srcId="{5894C68D-1BCB-4477-AD09-13CBD388D2B1}" destId="{39C4FBAB-58E7-462E-9787-BCEF23DE7A29}" srcOrd="1" destOrd="0" presId="urn:microsoft.com/office/officeart/2005/8/layout/orgChart1"/>
    <dgm:cxn modelId="{22B149D2-41F7-4210-B442-7442B5C07A81}" type="presParOf" srcId="{9FB3AAD6-8922-4636-9105-6E8F40E73284}" destId="{456F72FA-0E67-417A-83F5-D8939C2DF600}" srcOrd="1" destOrd="0" presId="urn:microsoft.com/office/officeart/2005/8/layout/orgChart1"/>
    <dgm:cxn modelId="{4AE3E97C-E648-4E4B-8176-5415D88A495A}" type="presParOf" srcId="{9FB3AAD6-8922-4636-9105-6E8F40E73284}" destId="{0548B412-1D17-4159-8656-0318C3E749FD}" srcOrd="2" destOrd="0" presId="urn:microsoft.com/office/officeart/2005/8/layout/orgChart1"/>
    <dgm:cxn modelId="{DA001C26-765A-4E75-8880-AD321D787243}" type="presParOf" srcId="{31BCD8D8-EFAA-456D-AEAD-BB260BEE82C6}" destId="{EC57E4C1-8FA9-4C14-BAC4-7373E28766FD}" srcOrd="2" destOrd="0" presId="urn:microsoft.com/office/officeart/2005/8/layout/orgChart1"/>
    <dgm:cxn modelId="{955B6A8D-187F-42A3-B9FE-F863603640F7}" type="presParOf" srcId="{85EB7C23-0B12-47DD-9F42-CA8EC87D43D8}" destId="{70443BE7-C016-4C3B-AD38-1EB80552C216}" srcOrd="2" destOrd="0" presId="urn:microsoft.com/office/officeart/2005/8/layout/orgChart1"/>
    <dgm:cxn modelId="{E6251B3B-7473-41DA-9429-A55A5AC86CE3}" type="presParOf" srcId="{85EB7C23-0B12-47DD-9F42-CA8EC87D43D8}" destId="{1DEE1F64-93D2-4D12-A0FF-B6F39A4D24BA}" srcOrd="3" destOrd="0" presId="urn:microsoft.com/office/officeart/2005/8/layout/orgChart1"/>
    <dgm:cxn modelId="{7BC36380-8208-4580-BA3F-C39D8517C6F6}" type="presParOf" srcId="{1DEE1F64-93D2-4D12-A0FF-B6F39A4D24BA}" destId="{ED6DD5CB-3039-4F5B-860F-0CCA76397093}" srcOrd="0" destOrd="0" presId="urn:microsoft.com/office/officeart/2005/8/layout/orgChart1"/>
    <dgm:cxn modelId="{E7A19CDE-646D-47C4-8CEB-22FE89B43C1B}" type="presParOf" srcId="{ED6DD5CB-3039-4F5B-860F-0CCA76397093}" destId="{41A67842-BC8A-4E7F-A553-A4A58D82498B}" srcOrd="0" destOrd="0" presId="urn:microsoft.com/office/officeart/2005/8/layout/orgChart1"/>
    <dgm:cxn modelId="{27CAF029-7D9A-4039-AA2B-D0A2BE86D517}" type="presParOf" srcId="{ED6DD5CB-3039-4F5B-860F-0CCA76397093}" destId="{0C3458A6-F6CC-4334-B40C-7389B950C06A}" srcOrd="1" destOrd="0" presId="urn:microsoft.com/office/officeart/2005/8/layout/orgChart1"/>
    <dgm:cxn modelId="{13C8088B-67F0-4627-B5F3-FA91A393AE24}" type="presParOf" srcId="{1DEE1F64-93D2-4D12-A0FF-B6F39A4D24BA}" destId="{CFA509FA-5887-4883-8C9E-5758A5851774}" srcOrd="1" destOrd="0" presId="urn:microsoft.com/office/officeart/2005/8/layout/orgChart1"/>
    <dgm:cxn modelId="{DBFBB440-0E6D-4C6A-AC91-3FDB0A21CFB2}" type="presParOf" srcId="{CFA509FA-5887-4883-8C9E-5758A5851774}" destId="{7D44BE5B-C39B-493D-8962-914F4A44B8D7}" srcOrd="0" destOrd="0" presId="urn:microsoft.com/office/officeart/2005/8/layout/orgChart1"/>
    <dgm:cxn modelId="{28A3562C-9953-4406-9F53-03EDC2845EEE}" type="presParOf" srcId="{CFA509FA-5887-4883-8C9E-5758A5851774}" destId="{8811FF20-BEF8-44C3-A6B8-CEAB6D6C1A12}" srcOrd="1" destOrd="0" presId="urn:microsoft.com/office/officeart/2005/8/layout/orgChart1"/>
    <dgm:cxn modelId="{41D62E5C-1F12-4182-BFE9-4E15BB70EBAB}" type="presParOf" srcId="{8811FF20-BEF8-44C3-A6B8-CEAB6D6C1A12}" destId="{11B49B80-CE70-4CAB-A1BF-ED27EEFEFD00}" srcOrd="0" destOrd="0" presId="urn:microsoft.com/office/officeart/2005/8/layout/orgChart1"/>
    <dgm:cxn modelId="{D867A9D1-869D-40D0-8CF5-12656F297B79}" type="presParOf" srcId="{11B49B80-CE70-4CAB-A1BF-ED27EEFEFD00}" destId="{F924CA5A-D3CE-4581-8447-1DF215EB0813}" srcOrd="0" destOrd="0" presId="urn:microsoft.com/office/officeart/2005/8/layout/orgChart1"/>
    <dgm:cxn modelId="{AE61C771-DCF0-4E62-B3DF-58D6C413F9DF}" type="presParOf" srcId="{11B49B80-CE70-4CAB-A1BF-ED27EEFEFD00}" destId="{64F2B1AD-F297-406E-8E86-4FFB0AD2FC97}" srcOrd="1" destOrd="0" presId="urn:microsoft.com/office/officeart/2005/8/layout/orgChart1"/>
    <dgm:cxn modelId="{E4399435-8CB7-4DB7-BA14-86E4F5203020}" type="presParOf" srcId="{8811FF20-BEF8-44C3-A6B8-CEAB6D6C1A12}" destId="{893F58A0-D9E5-44B6-A00D-5CB2CA8A8315}" srcOrd="1" destOrd="0" presId="urn:microsoft.com/office/officeart/2005/8/layout/orgChart1"/>
    <dgm:cxn modelId="{667D82B4-E1AA-4CC6-BCDF-C89B0FB71E9E}" type="presParOf" srcId="{893F58A0-D9E5-44B6-A00D-5CB2CA8A8315}" destId="{536CCB7A-6234-41AB-AFE6-74818A50B481}" srcOrd="0" destOrd="0" presId="urn:microsoft.com/office/officeart/2005/8/layout/orgChart1"/>
    <dgm:cxn modelId="{E63E444F-10B4-43D1-B332-B75A4B86EAB9}" type="presParOf" srcId="{893F58A0-D9E5-44B6-A00D-5CB2CA8A8315}" destId="{FEDEA33C-0B6A-4063-8650-7A984EAD0E5A}" srcOrd="1" destOrd="0" presId="urn:microsoft.com/office/officeart/2005/8/layout/orgChart1"/>
    <dgm:cxn modelId="{E2AFCD7A-6406-4C47-BA9B-DB618C72FAED}" type="presParOf" srcId="{FEDEA33C-0B6A-4063-8650-7A984EAD0E5A}" destId="{3B12FAC6-B4BE-40D8-97D7-B7CDCB4C81DA}" srcOrd="0" destOrd="0" presId="urn:microsoft.com/office/officeart/2005/8/layout/orgChart1"/>
    <dgm:cxn modelId="{A22407D8-C2FE-4DF6-9634-27B91115964D}" type="presParOf" srcId="{3B12FAC6-B4BE-40D8-97D7-B7CDCB4C81DA}" destId="{1EC05925-1598-4B72-B7E9-8AB576042391}" srcOrd="0" destOrd="0" presId="urn:microsoft.com/office/officeart/2005/8/layout/orgChart1"/>
    <dgm:cxn modelId="{830B5AAD-0F95-486F-A234-2ED44579C370}" type="presParOf" srcId="{3B12FAC6-B4BE-40D8-97D7-B7CDCB4C81DA}" destId="{E1A532BD-486F-4D47-BE8E-C6A0390A9E4F}" srcOrd="1" destOrd="0" presId="urn:microsoft.com/office/officeart/2005/8/layout/orgChart1"/>
    <dgm:cxn modelId="{942071A9-21DE-4E01-A8C9-0D3301B4DD98}" type="presParOf" srcId="{FEDEA33C-0B6A-4063-8650-7A984EAD0E5A}" destId="{D60ECE7E-9363-41AC-8DAA-4D7728AE0FA2}" srcOrd="1" destOrd="0" presId="urn:microsoft.com/office/officeart/2005/8/layout/orgChart1"/>
    <dgm:cxn modelId="{F2CB0FFC-9288-4D4A-B51B-43150DB34D8B}" type="presParOf" srcId="{FEDEA33C-0B6A-4063-8650-7A984EAD0E5A}" destId="{32666841-EF73-4A8A-9A36-28E58ACEEC69}" srcOrd="2" destOrd="0" presId="urn:microsoft.com/office/officeart/2005/8/layout/orgChart1"/>
    <dgm:cxn modelId="{92F9E3CF-3979-4039-98F2-BD87021A8AF5}" type="presParOf" srcId="{8811FF20-BEF8-44C3-A6B8-CEAB6D6C1A12}" destId="{CDA1831D-9115-40BF-8C4F-870153F0E767}" srcOrd="2" destOrd="0" presId="urn:microsoft.com/office/officeart/2005/8/layout/orgChart1"/>
    <dgm:cxn modelId="{8A0D81DC-F924-43C3-AB04-A63602059712}" type="presParOf" srcId="{CFA509FA-5887-4883-8C9E-5758A5851774}" destId="{F0409E10-1700-4AEC-9398-8FF9669A3B3C}" srcOrd="2" destOrd="0" presId="urn:microsoft.com/office/officeart/2005/8/layout/orgChart1"/>
    <dgm:cxn modelId="{9520B0A5-D6DA-4019-96B1-4F33675A9AA4}" type="presParOf" srcId="{CFA509FA-5887-4883-8C9E-5758A5851774}" destId="{50CF11BA-11E9-4F43-AA41-B5B9F662D5EF}" srcOrd="3" destOrd="0" presId="urn:microsoft.com/office/officeart/2005/8/layout/orgChart1"/>
    <dgm:cxn modelId="{42B3C941-BFDD-443C-9CDE-AAF7DFBCDE11}" type="presParOf" srcId="{50CF11BA-11E9-4F43-AA41-B5B9F662D5EF}" destId="{4C12E999-A0A2-46C5-B310-435CFACEA0E4}" srcOrd="0" destOrd="0" presId="urn:microsoft.com/office/officeart/2005/8/layout/orgChart1"/>
    <dgm:cxn modelId="{D39C413B-C438-4404-AB62-BB90CAC15A6C}" type="presParOf" srcId="{4C12E999-A0A2-46C5-B310-435CFACEA0E4}" destId="{DC577792-F03C-46E5-97AD-B805BD733422}" srcOrd="0" destOrd="0" presId="urn:microsoft.com/office/officeart/2005/8/layout/orgChart1"/>
    <dgm:cxn modelId="{52375DB7-9BE5-45E8-B8CD-CBEE5B8D887D}" type="presParOf" srcId="{4C12E999-A0A2-46C5-B310-435CFACEA0E4}" destId="{16C7E0D9-6F5E-4356-9A92-0020E2EA037A}" srcOrd="1" destOrd="0" presId="urn:microsoft.com/office/officeart/2005/8/layout/orgChart1"/>
    <dgm:cxn modelId="{F2A67E8B-5B14-4C17-9325-86784617BA59}" type="presParOf" srcId="{50CF11BA-11E9-4F43-AA41-B5B9F662D5EF}" destId="{32E36D31-0F5A-4EA5-9EBA-2C89C74DC3FE}" srcOrd="1" destOrd="0" presId="urn:microsoft.com/office/officeart/2005/8/layout/orgChart1"/>
    <dgm:cxn modelId="{F2848F78-BA1B-4F1A-82C8-DED2917EE509}" type="presParOf" srcId="{50CF11BA-11E9-4F43-AA41-B5B9F662D5EF}" destId="{E61B1AA8-444C-49DA-8EE5-4AE0288525D4}" srcOrd="2" destOrd="0" presId="urn:microsoft.com/office/officeart/2005/8/layout/orgChart1"/>
    <dgm:cxn modelId="{25469A9D-A978-4108-964F-E84DE5AD4E3F}" type="presParOf" srcId="{CFA509FA-5887-4883-8C9E-5758A5851774}" destId="{25FB79FB-B2BE-412C-BBE3-AF1F246F03ED}" srcOrd="4" destOrd="0" presId="urn:microsoft.com/office/officeart/2005/8/layout/orgChart1"/>
    <dgm:cxn modelId="{A16EC583-E29B-4486-85F6-1C5502A4ACE0}" type="presParOf" srcId="{CFA509FA-5887-4883-8C9E-5758A5851774}" destId="{BD1C58E5-7D50-4BC0-AF25-6694C618E377}" srcOrd="5" destOrd="0" presId="urn:microsoft.com/office/officeart/2005/8/layout/orgChart1"/>
    <dgm:cxn modelId="{6B5CBD76-D0BB-4893-A6D6-F22A13474C9B}" type="presParOf" srcId="{BD1C58E5-7D50-4BC0-AF25-6694C618E377}" destId="{5B6F3BCB-813E-413A-8FEA-FD055F3B50BC}" srcOrd="0" destOrd="0" presId="urn:microsoft.com/office/officeart/2005/8/layout/orgChart1"/>
    <dgm:cxn modelId="{7388CB4A-965D-42A2-B153-54625B10D5AD}" type="presParOf" srcId="{5B6F3BCB-813E-413A-8FEA-FD055F3B50BC}" destId="{732E95B4-DA65-44ED-B2FF-F9D29AE15081}" srcOrd="0" destOrd="0" presId="urn:microsoft.com/office/officeart/2005/8/layout/orgChart1"/>
    <dgm:cxn modelId="{BA6A2FA1-E63A-4FCD-9DCE-00A8C0CA0139}" type="presParOf" srcId="{5B6F3BCB-813E-413A-8FEA-FD055F3B50BC}" destId="{77CED765-0B5C-4EF8-83EB-446B919B61E6}" srcOrd="1" destOrd="0" presId="urn:microsoft.com/office/officeart/2005/8/layout/orgChart1"/>
    <dgm:cxn modelId="{4B72528F-D580-4877-92BD-DFC97EFA04AB}" type="presParOf" srcId="{BD1C58E5-7D50-4BC0-AF25-6694C618E377}" destId="{8CD35212-257D-482E-A844-819D2919B249}" srcOrd="1" destOrd="0" presId="urn:microsoft.com/office/officeart/2005/8/layout/orgChart1"/>
    <dgm:cxn modelId="{7ECED52A-4D9C-4D0B-AA24-617562D406E3}" type="presParOf" srcId="{8CD35212-257D-482E-A844-819D2919B249}" destId="{1C663C13-1A5A-429A-9BF9-5546D3B10F27}" srcOrd="0" destOrd="0" presId="urn:microsoft.com/office/officeart/2005/8/layout/orgChart1"/>
    <dgm:cxn modelId="{0F065CC2-06A2-4F01-9F40-B359F23F6E77}" type="presParOf" srcId="{8CD35212-257D-482E-A844-819D2919B249}" destId="{02A267A7-1AAE-4903-8DEE-8826F62A88E6}" srcOrd="1" destOrd="0" presId="urn:microsoft.com/office/officeart/2005/8/layout/orgChart1"/>
    <dgm:cxn modelId="{99B77E63-1D7A-446C-B5C8-4661AF0994B1}" type="presParOf" srcId="{02A267A7-1AAE-4903-8DEE-8826F62A88E6}" destId="{60AED3E1-251F-497B-B2EE-54C90A72CE89}" srcOrd="0" destOrd="0" presId="urn:microsoft.com/office/officeart/2005/8/layout/orgChart1"/>
    <dgm:cxn modelId="{BC56A076-CE92-4546-BAF9-1ED748B1D120}" type="presParOf" srcId="{60AED3E1-251F-497B-B2EE-54C90A72CE89}" destId="{0A3C99EA-2F2F-44C6-A918-EC7A1DBDBF4D}" srcOrd="0" destOrd="0" presId="urn:microsoft.com/office/officeart/2005/8/layout/orgChart1"/>
    <dgm:cxn modelId="{A34CEEAB-0467-4F1F-A5E4-FB0F7CDE0EF4}" type="presParOf" srcId="{60AED3E1-251F-497B-B2EE-54C90A72CE89}" destId="{CC39C138-4238-47FB-BE63-819F51C2AFD5}" srcOrd="1" destOrd="0" presId="urn:microsoft.com/office/officeart/2005/8/layout/orgChart1"/>
    <dgm:cxn modelId="{1712EB16-4E34-493B-B5DE-F7FC7A785F0D}" type="presParOf" srcId="{02A267A7-1AAE-4903-8DEE-8826F62A88E6}" destId="{4B005711-E72E-4072-B049-150D0BD1F954}" srcOrd="1" destOrd="0" presId="urn:microsoft.com/office/officeart/2005/8/layout/orgChart1"/>
    <dgm:cxn modelId="{51BFF868-7F8B-4769-9311-5C03353EB6D9}" type="presParOf" srcId="{02A267A7-1AAE-4903-8DEE-8826F62A88E6}" destId="{FED73272-132E-47CF-825C-6D25E3C05363}" srcOrd="2" destOrd="0" presId="urn:microsoft.com/office/officeart/2005/8/layout/orgChart1"/>
    <dgm:cxn modelId="{8A109B49-5C0B-4F09-BDAA-0B3BE0C9C307}" type="presParOf" srcId="{8CD35212-257D-482E-A844-819D2919B249}" destId="{A524EF82-6142-4E6A-8768-E7784BC3F9C3}" srcOrd="2" destOrd="0" presId="urn:microsoft.com/office/officeart/2005/8/layout/orgChart1"/>
    <dgm:cxn modelId="{7183EFB6-BA41-435D-BD9D-B6A904FB5E24}" type="presParOf" srcId="{8CD35212-257D-482E-A844-819D2919B249}" destId="{CB3B609D-C136-4DF3-A0C2-5025C4BB5161}" srcOrd="3" destOrd="0" presId="urn:microsoft.com/office/officeart/2005/8/layout/orgChart1"/>
    <dgm:cxn modelId="{45800CEB-2CDB-43F3-A662-AB2376289405}" type="presParOf" srcId="{CB3B609D-C136-4DF3-A0C2-5025C4BB5161}" destId="{2162A084-9D18-4C2F-B855-558B42E6A109}" srcOrd="0" destOrd="0" presId="urn:microsoft.com/office/officeart/2005/8/layout/orgChart1"/>
    <dgm:cxn modelId="{C3EF0CAB-2ECF-4A9C-ADDE-C63860103D88}" type="presParOf" srcId="{2162A084-9D18-4C2F-B855-558B42E6A109}" destId="{89985370-5C92-414E-99FA-5BB55BA4E0AA}" srcOrd="0" destOrd="0" presId="urn:microsoft.com/office/officeart/2005/8/layout/orgChart1"/>
    <dgm:cxn modelId="{C615D9B5-235E-4163-9D7A-62CE9DBD8D7E}" type="presParOf" srcId="{2162A084-9D18-4C2F-B855-558B42E6A109}" destId="{99A440EF-3384-4943-9C2B-EA2497A150D1}" srcOrd="1" destOrd="0" presId="urn:microsoft.com/office/officeart/2005/8/layout/orgChart1"/>
    <dgm:cxn modelId="{246E47E5-8EFE-4168-8B30-5D4C0DFBB26B}" type="presParOf" srcId="{CB3B609D-C136-4DF3-A0C2-5025C4BB5161}" destId="{34FEB01B-A4D0-4FDD-A4B6-6E1DE8FF5CB6}" srcOrd="1" destOrd="0" presId="urn:microsoft.com/office/officeart/2005/8/layout/orgChart1"/>
    <dgm:cxn modelId="{CB67464B-05E6-4212-878B-4113489D51E5}" type="presParOf" srcId="{CB3B609D-C136-4DF3-A0C2-5025C4BB5161}" destId="{A66155B0-8F0B-4B46-9C43-D338594E28AD}" srcOrd="2" destOrd="0" presId="urn:microsoft.com/office/officeart/2005/8/layout/orgChart1"/>
    <dgm:cxn modelId="{D1498E43-34B6-4A5F-B560-ED12321EFB39}" type="presParOf" srcId="{BD1C58E5-7D50-4BC0-AF25-6694C618E377}" destId="{49D478DD-F324-4F53-842D-23F85B10FFD0}" srcOrd="2" destOrd="0" presId="urn:microsoft.com/office/officeart/2005/8/layout/orgChart1"/>
    <dgm:cxn modelId="{400C9F0D-4434-48EE-ACA9-8E6F4AE7CF9A}" type="presParOf" srcId="{1DEE1F64-93D2-4D12-A0FF-B6F39A4D24BA}" destId="{2069293C-D280-4BDC-A50F-F67C2AB122EF}" srcOrd="2" destOrd="0" presId="urn:microsoft.com/office/officeart/2005/8/layout/orgChart1"/>
    <dgm:cxn modelId="{4FC44653-6EFC-4B08-B058-EDFC5C496900}" type="presParOf" srcId="{85EB7C23-0B12-47DD-9F42-CA8EC87D43D8}" destId="{F3EC4865-9D52-4133-8A80-B56959689CD4}" srcOrd="4" destOrd="0" presId="urn:microsoft.com/office/officeart/2005/8/layout/orgChart1"/>
    <dgm:cxn modelId="{F4BEA7BD-2DAD-4060-AE7C-A22E70B4E6ED}" type="presParOf" srcId="{85EB7C23-0B12-47DD-9F42-CA8EC87D43D8}" destId="{740171E0-116A-409D-9D46-E79F32BC5B01}" srcOrd="5" destOrd="0" presId="urn:microsoft.com/office/officeart/2005/8/layout/orgChart1"/>
    <dgm:cxn modelId="{59E651A2-F37C-42E6-920E-9421D0138959}" type="presParOf" srcId="{740171E0-116A-409D-9D46-E79F32BC5B01}" destId="{95A78292-9238-4D36-92B9-E217A54A47D9}" srcOrd="0" destOrd="0" presId="urn:microsoft.com/office/officeart/2005/8/layout/orgChart1"/>
    <dgm:cxn modelId="{70DC72E1-8FA0-467A-BFD7-9605AF4BDBC8}" type="presParOf" srcId="{95A78292-9238-4D36-92B9-E217A54A47D9}" destId="{C5653D71-AF0B-481D-A317-54BF57B4E7E0}" srcOrd="0" destOrd="0" presId="urn:microsoft.com/office/officeart/2005/8/layout/orgChart1"/>
    <dgm:cxn modelId="{007811B8-6B1D-4276-AB16-852432638F5A}" type="presParOf" srcId="{95A78292-9238-4D36-92B9-E217A54A47D9}" destId="{47FFE720-2D42-43F0-8B98-5595DA4CCCC9}" srcOrd="1" destOrd="0" presId="urn:microsoft.com/office/officeart/2005/8/layout/orgChart1"/>
    <dgm:cxn modelId="{F7F959D3-EF50-4E01-B37B-88F2F6EB8776}" type="presParOf" srcId="{740171E0-116A-409D-9D46-E79F32BC5B01}" destId="{5EC827F1-53EF-423E-B597-D0B68314C07C}" srcOrd="1" destOrd="0" presId="urn:microsoft.com/office/officeart/2005/8/layout/orgChart1"/>
    <dgm:cxn modelId="{0C3F7344-3B76-4902-AE24-1DF5C174DB5C}" type="presParOf" srcId="{5EC827F1-53EF-423E-B597-D0B68314C07C}" destId="{66E264C9-9437-47B2-AA46-BA87A6DBE7E9}" srcOrd="0" destOrd="0" presId="urn:microsoft.com/office/officeart/2005/8/layout/orgChart1"/>
    <dgm:cxn modelId="{9F3E651F-130A-47D6-BD73-77FA040EF950}" type="presParOf" srcId="{5EC827F1-53EF-423E-B597-D0B68314C07C}" destId="{5743FAEE-0CB7-4775-84F7-062FC2B5C879}" srcOrd="1" destOrd="0" presId="urn:microsoft.com/office/officeart/2005/8/layout/orgChart1"/>
    <dgm:cxn modelId="{53FA1D5D-F0FA-47D7-AA62-DFD116E5FBDD}" type="presParOf" srcId="{5743FAEE-0CB7-4775-84F7-062FC2B5C879}" destId="{BB5ADB3B-6E73-4F87-BEBA-68C9981C4A67}" srcOrd="0" destOrd="0" presId="urn:microsoft.com/office/officeart/2005/8/layout/orgChart1"/>
    <dgm:cxn modelId="{B2459EC8-EDD2-435D-A6B2-82637EBCCFE8}" type="presParOf" srcId="{BB5ADB3B-6E73-4F87-BEBA-68C9981C4A67}" destId="{61D72DBB-3F1B-4C6C-8FAB-F58D1CF9A895}" srcOrd="0" destOrd="0" presId="urn:microsoft.com/office/officeart/2005/8/layout/orgChart1"/>
    <dgm:cxn modelId="{0648635B-D841-4650-B3F2-E5C9A353D3E6}" type="presParOf" srcId="{BB5ADB3B-6E73-4F87-BEBA-68C9981C4A67}" destId="{82E256D0-E94D-4FBF-A531-8E81D64126B5}" srcOrd="1" destOrd="0" presId="urn:microsoft.com/office/officeart/2005/8/layout/orgChart1"/>
    <dgm:cxn modelId="{DEB1D1F5-DF04-410C-BD2A-CA03CC126F8C}" type="presParOf" srcId="{5743FAEE-0CB7-4775-84F7-062FC2B5C879}" destId="{94D33959-97ED-4152-B40D-C85692D07DC1}" srcOrd="1" destOrd="0" presId="urn:microsoft.com/office/officeart/2005/8/layout/orgChart1"/>
    <dgm:cxn modelId="{8AF793B8-82B1-44CF-BC50-E4AA0F7CFA3C}" type="presParOf" srcId="{5743FAEE-0CB7-4775-84F7-062FC2B5C879}" destId="{F2B0BEAB-331F-4197-AEC0-3ACAB8AA804A}" srcOrd="2" destOrd="0" presId="urn:microsoft.com/office/officeart/2005/8/layout/orgChart1"/>
    <dgm:cxn modelId="{A448120C-9EBC-4F26-8989-B937B1E3B2CC}" type="presParOf" srcId="{5EC827F1-53EF-423E-B597-D0B68314C07C}" destId="{BE043A46-3036-4588-ADBA-6B0E20947CBA}" srcOrd="2" destOrd="0" presId="urn:microsoft.com/office/officeart/2005/8/layout/orgChart1"/>
    <dgm:cxn modelId="{0250D895-2791-4B59-926F-BA9997EC14B9}" type="presParOf" srcId="{5EC827F1-53EF-423E-B597-D0B68314C07C}" destId="{0EBEA37E-AFBB-4E55-A5AB-2D81019C072F}" srcOrd="3" destOrd="0" presId="urn:microsoft.com/office/officeart/2005/8/layout/orgChart1"/>
    <dgm:cxn modelId="{DDC1C456-B153-4BB5-BC6F-E91BC44FA754}" type="presParOf" srcId="{0EBEA37E-AFBB-4E55-A5AB-2D81019C072F}" destId="{30278446-7858-4F9B-B91D-60FE996FB550}" srcOrd="0" destOrd="0" presId="urn:microsoft.com/office/officeart/2005/8/layout/orgChart1"/>
    <dgm:cxn modelId="{7BF5C4F8-6869-4062-A946-17CF926A4B89}" type="presParOf" srcId="{30278446-7858-4F9B-B91D-60FE996FB550}" destId="{9249D7EA-286E-4AD8-B452-4B6C1C0D45AE}" srcOrd="0" destOrd="0" presId="urn:microsoft.com/office/officeart/2005/8/layout/orgChart1"/>
    <dgm:cxn modelId="{5E4BA56A-FF74-49D1-906B-4EEB5E91EF20}" type="presParOf" srcId="{30278446-7858-4F9B-B91D-60FE996FB550}" destId="{14C9F6A3-59B6-4CB8-9A31-9937A64C79CD}" srcOrd="1" destOrd="0" presId="urn:microsoft.com/office/officeart/2005/8/layout/orgChart1"/>
    <dgm:cxn modelId="{CD66F3A8-D06D-43B1-83E1-1FDE7CBA513A}" type="presParOf" srcId="{0EBEA37E-AFBB-4E55-A5AB-2D81019C072F}" destId="{B46B655A-16E5-404E-A744-FB36D55D077D}" srcOrd="1" destOrd="0" presId="urn:microsoft.com/office/officeart/2005/8/layout/orgChart1"/>
    <dgm:cxn modelId="{FCC75182-9024-458A-8722-47905F8BE951}" type="presParOf" srcId="{0EBEA37E-AFBB-4E55-A5AB-2D81019C072F}" destId="{9F059821-3DA2-4D69-911F-0C41C3F9CBAE}" srcOrd="2" destOrd="0" presId="urn:microsoft.com/office/officeart/2005/8/layout/orgChart1"/>
    <dgm:cxn modelId="{442C4946-1131-4EBC-A18A-AA3074F16306}" type="presParOf" srcId="{5EC827F1-53EF-423E-B597-D0B68314C07C}" destId="{B743BD8E-EC4C-4D67-8819-3CA5EC6B109B}" srcOrd="4" destOrd="0" presId="urn:microsoft.com/office/officeart/2005/8/layout/orgChart1"/>
    <dgm:cxn modelId="{1A425712-B25F-4D7F-8F10-B028B3E56A72}" type="presParOf" srcId="{5EC827F1-53EF-423E-B597-D0B68314C07C}" destId="{F0325D16-37B2-479C-BDE2-263F044A458B}" srcOrd="5" destOrd="0" presId="urn:microsoft.com/office/officeart/2005/8/layout/orgChart1"/>
    <dgm:cxn modelId="{EC25A2A9-3863-456A-8ABC-B4F2DDFF5D15}" type="presParOf" srcId="{F0325D16-37B2-479C-BDE2-263F044A458B}" destId="{9288BF16-09C7-46DB-96BE-86123C358811}" srcOrd="0" destOrd="0" presId="urn:microsoft.com/office/officeart/2005/8/layout/orgChart1"/>
    <dgm:cxn modelId="{2AC23416-845C-41C7-82D4-DACDBF2727E3}" type="presParOf" srcId="{9288BF16-09C7-46DB-96BE-86123C358811}" destId="{7A8625BD-604E-4F4A-80D2-1DDDFC889C6A}" srcOrd="0" destOrd="0" presId="urn:microsoft.com/office/officeart/2005/8/layout/orgChart1"/>
    <dgm:cxn modelId="{57202558-3F9F-4458-B8A7-61254BBA2A1F}" type="presParOf" srcId="{9288BF16-09C7-46DB-96BE-86123C358811}" destId="{52719322-1E1D-4C72-8F87-11EA300298E4}" srcOrd="1" destOrd="0" presId="urn:microsoft.com/office/officeart/2005/8/layout/orgChart1"/>
    <dgm:cxn modelId="{ACF6AA4A-43BC-4604-96FE-1E5D03B356C6}" type="presParOf" srcId="{F0325D16-37B2-479C-BDE2-263F044A458B}" destId="{C5176A12-C4E3-4842-B173-D21C1C8B5664}" srcOrd="1" destOrd="0" presId="urn:microsoft.com/office/officeart/2005/8/layout/orgChart1"/>
    <dgm:cxn modelId="{51FD12F8-2FF0-4789-8E6D-89FE5725AACB}" type="presParOf" srcId="{F0325D16-37B2-479C-BDE2-263F044A458B}" destId="{3FB3A9E0-9D0D-4E1F-A800-71B267D7594F}" srcOrd="2" destOrd="0" presId="urn:microsoft.com/office/officeart/2005/8/layout/orgChart1"/>
    <dgm:cxn modelId="{E8121A82-C3F5-439F-AADD-18EC7EFDD63E}" type="presParOf" srcId="{5EC827F1-53EF-423E-B597-D0B68314C07C}" destId="{14CC5576-9629-4644-92D0-A6050341354D}" srcOrd="6" destOrd="0" presId="urn:microsoft.com/office/officeart/2005/8/layout/orgChart1"/>
    <dgm:cxn modelId="{B2C5B294-7D51-4E89-B4C3-EE5BED5CBA49}" type="presParOf" srcId="{5EC827F1-53EF-423E-B597-D0B68314C07C}" destId="{03BD8D02-D373-4871-AA8A-A960F7A5F248}" srcOrd="7" destOrd="0" presId="urn:microsoft.com/office/officeart/2005/8/layout/orgChart1"/>
    <dgm:cxn modelId="{91B2748B-9922-4216-96DD-C4502EC915B9}" type="presParOf" srcId="{03BD8D02-D373-4871-AA8A-A960F7A5F248}" destId="{BC0D95FD-022E-44C5-8508-0DEF54274C5E}" srcOrd="0" destOrd="0" presId="urn:microsoft.com/office/officeart/2005/8/layout/orgChart1"/>
    <dgm:cxn modelId="{DBABF559-1BEB-40C0-A121-D66F93ECBCCD}" type="presParOf" srcId="{BC0D95FD-022E-44C5-8508-0DEF54274C5E}" destId="{B1317557-AB5A-4256-A394-DE615C3B8578}" srcOrd="0" destOrd="0" presId="urn:microsoft.com/office/officeart/2005/8/layout/orgChart1"/>
    <dgm:cxn modelId="{CDC9864E-42A3-4ADD-8B20-9A9AFD154FBA}" type="presParOf" srcId="{BC0D95FD-022E-44C5-8508-0DEF54274C5E}" destId="{CC6B0703-84A7-40D4-98C4-BBF9532F5F62}" srcOrd="1" destOrd="0" presId="urn:microsoft.com/office/officeart/2005/8/layout/orgChart1"/>
    <dgm:cxn modelId="{B6D6C5AB-E1AF-4F3F-BDD5-B244788605A1}" type="presParOf" srcId="{03BD8D02-D373-4871-AA8A-A960F7A5F248}" destId="{5660EFAD-FB95-49A8-850D-5454B28C9A09}" srcOrd="1" destOrd="0" presId="urn:microsoft.com/office/officeart/2005/8/layout/orgChart1"/>
    <dgm:cxn modelId="{EB12D49B-353B-41A3-BB37-F7E7C4E0EAFA}" type="presParOf" srcId="{03BD8D02-D373-4871-AA8A-A960F7A5F248}" destId="{D79621BC-9B31-4A46-99E0-E6902AE34371}" srcOrd="2" destOrd="0" presId="urn:microsoft.com/office/officeart/2005/8/layout/orgChart1"/>
    <dgm:cxn modelId="{BE7224DF-D078-4284-A93F-5CDC9504151B}" type="presParOf" srcId="{5EC827F1-53EF-423E-B597-D0B68314C07C}" destId="{44F1CA72-E28F-47E8-8F1E-BD976BD056DF}" srcOrd="8" destOrd="0" presId="urn:microsoft.com/office/officeart/2005/8/layout/orgChart1"/>
    <dgm:cxn modelId="{1AEA9489-E8DD-44E6-9144-8A73B729D6FF}" type="presParOf" srcId="{5EC827F1-53EF-423E-B597-D0B68314C07C}" destId="{303A98DD-CB31-4CC4-A9E0-84670D134334}" srcOrd="9" destOrd="0" presId="urn:microsoft.com/office/officeart/2005/8/layout/orgChart1"/>
    <dgm:cxn modelId="{7A99831D-07A1-41D6-BF6F-A55B97A82247}" type="presParOf" srcId="{303A98DD-CB31-4CC4-A9E0-84670D134334}" destId="{F9E706AA-902E-4A39-9DF9-B2BB2135EB2D}" srcOrd="0" destOrd="0" presId="urn:microsoft.com/office/officeart/2005/8/layout/orgChart1"/>
    <dgm:cxn modelId="{0D98EBF5-790D-41F5-8217-476BE9FEDA72}" type="presParOf" srcId="{F9E706AA-902E-4A39-9DF9-B2BB2135EB2D}" destId="{9CDACEFA-595B-408F-96EA-FC2D39EB8DE9}" srcOrd="0" destOrd="0" presId="urn:microsoft.com/office/officeart/2005/8/layout/orgChart1"/>
    <dgm:cxn modelId="{FBB40FE3-8EE2-416B-9E91-772C04706712}" type="presParOf" srcId="{F9E706AA-902E-4A39-9DF9-B2BB2135EB2D}" destId="{573AEFE8-067E-46BE-B9C3-A7DB9C86D1A8}" srcOrd="1" destOrd="0" presId="urn:microsoft.com/office/officeart/2005/8/layout/orgChart1"/>
    <dgm:cxn modelId="{6B131A4B-B779-4FF4-B1EB-CECE3A8C564B}" type="presParOf" srcId="{303A98DD-CB31-4CC4-A9E0-84670D134334}" destId="{8DB817DA-D9BC-417F-ABEF-565C20E05537}" srcOrd="1" destOrd="0" presId="urn:microsoft.com/office/officeart/2005/8/layout/orgChart1"/>
    <dgm:cxn modelId="{13E33DB6-A8A0-41B1-94EC-20096751289B}" type="presParOf" srcId="{303A98DD-CB31-4CC4-A9E0-84670D134334}" destId="{D6309905-D605-4CED-8BE1-5898422FFF07}" srcOrd="2" destOrd="0" presId="urn:microsoft.com/office/officeart/2005/8/layout/orgChart1"/>
    <dgm:cxn modelId="{2F91CFC6-A07C-41B2-B0DC-9A50CB8E4B6C}" type="presParOf" srcId="{740171E0-116A-409D-9D46-E79F32BC5B01}" destId="{9DC2491C-B47E-48FB-B900-F6DD74EA1B80}" srcOrd="2" destOrd="0" presId="urn:microsoft.com/office/officeart/2005/8/layout/orgChart1"/>
    <dgm:cxn modelId="{1BA4AA72-07F0-4C74-A559-101E22D71230}" type="presParOf" srcId="{85EB7C23-0B12-47DD-9F42-CA8EC87D43D8}" destId="{79C21CD5-F095-4795-A3E0-0BC672D0DD98}" srcOrd="6" destOrd="0" presId="urn:microsoft.com/office/officeart/2005/8/layout/orgChart1"/>
    <dgm:cxn modelId="{DB638D68-58CB-4023-B204-AF77C1982976}" type="presParOf" srcId="{85EB7C23-0B12-47DD-9F42-CA8EC87D43D8}" destId="{014E8C3C-9DEF-4322-B82B-D76E9A38DE88}" srcOrd="7" destOrd="0" presId="urn:microsoft.com/office/officeart/2005/8/layout/orgChart1"/>
    <dgm:cxn modelId="{B48CB771-D649-4B26-9486-C3F53511E90A}" type="presParOf" srcId="{014E8C3C-9DEF-4322-B82B-D76E9A38DE88}" destId="{0B8A6F1A-AE99-449A-9F74-D8642B5A0DE8}" srcOrd="0" destOrd="0" presId="urn:microsoft.com/office/officeart/2005/8/layout/orgChart1"/>
    <dgm:cxn modelId="{BAADD494-AC8E-4FC8-89C9-2196BD8563D1}" type="presParOf" srcId="{0B8A6F1A-AE99-449A-9F74-D8642B5A0DE8}" destId="{2E2144F7-AC00-45C3-A15E-7F914912C5E4}" srcOrd="0" destOrd="0" presId="urn:microsoft.com/office/officeart/2005/8/layout/orgChart1"/>
    <dgm:cxn modelId="{90DA13A7-D666-4EC3-8F55-A47E64CA3B3D}" type="presParOf" srcId="{0B8A6F1A-AE99-449A-9F74-D8642B5A0DE8}" destId="{7227978C-1350-4D49-8C4D-71FAEC8A14A5}" srcOrd="1" destOrd="0" presId="urn:microsoft.com/office/officeart/2005/8/layout/orgChart1"/>
    <dgm:cxn modelId="{BDE4B640-1FB0-4E81-9044-41CA0CE9544E}" type="presParOf" srcId="{014E8C3C-9DEF-4322-B82B-D76E9A38DE88}" destId="{6021C772-767E-4799-8120-F68D82182AB0}" srcOrd="1" destOrd="0" presId="urn:microsoft.com/office/officeart/2005/8/layout/orgChart1"/>
    <dgm:cxn modelId="{A65A3110-CE08-43D9-982C-D2897CA5DE73}" type="presParOf" srcId="{6021C772-767E-4799-8120-F68D82182AB0}" destId="{EB31A008-7313-42DE-81C7-427AF93A1811}" srcOrd="0" destOrd="0" presId="urn:microsoft.com/office/officeart/2005/8/layout/orgChart1"/>
    <dgm:cxn modelId="{BA1C81E4-425F-4E6A-8D3B-0A51CF0E3285}" type="presParOf" srcId="{6021C772-767E-4799-8120-F68D82182AB0}" destId="{520FEB95-8C86-4C46-86F5-68941AC46CCA}" srcOrd="1" destOrd="0" presId="urn:microsoft.com/office/officeart/2005/8/layout/orgChart1"/>
    <dgm:cxn modelId="{F045B4C6-3945-4DF0-8AE2-766C4F7C1217}" type="presParOf" srcId="{520FEB95-8C86-4C46-86F5-68941AC46CCA}" destId="{28B9CA63-03ED-46EC-B870-6387EEBA36A9}" srcOrd="0" destOrd="0" presId="urn:microsoft.com/office/officeart/2005/8/layout/orgChart1"/>
    <dgm:cxn modelId="{1F33C63A-FFC7-47D2-B308-12BCA47DDB5C}" type="presParOf" srcId="{28B9CA63-03ED-46EC-B870-6387EEBA36A9}" destId="{C6FCF885-754B-4FC2-887A-C623FEE1C53B}" srcOrd="0" destOrd="0" presId="urn:microsoft.com/office/officeart/2005/8/layout/orgChart1"/>
    <dgm:cxn modelId="{894BC814-D6BA-4B39-93B9-DA94D717C812}" type="presParOf" srcId="{28B9CA63-03ED-46EC-B870-6387EEBA36A9}" destId="{BA403745-22B5-4049-8A8C-BC1B8069F4D4}" srcOrd="1" destOrd="0" presId="urn:microsoft.com/office/officeart/2005/8/layout/orgChart1"/>
    <dgm:cxn modelId="{A330E21B-D562-44D7-B9B8-C6C5C1E06665}" type="presParOf" srcId="{520FEB95-8C86-4C46-86F5-68941AC46CCA}" destId="{B6D19E3D-52D9-4952-AE5D-537A210B5E54}" srcOrd="1" destOrd="0" presId="urn:microsoft.com/office/officeart/2005/8/layout/orgChart1"/>
    <dgm:cxn modelId="{1EAA6D64-E923-41EF-929A-01E62D0511B4}" type="presParOf" srcId="{520FEB95-8C86-4C46-86F5-68941AC46CCA}" destId="{FB530F53-3868-430E-8C95-3DC1B5CAE4DE}" srcOrd="2" destOrd="0" presId="urn:microsoft.com/office/officeart/2005/8/layout/orgChart1"/>
    <dgm:cxn modelId="{13FB257D-F517-4E36-91C9-B580F70FBB4E}" type="presParOf" srcId="{014E8C3C-9DEF-4322-B82B-D76E9A38DE88}" destId="{68BBF064-EBD7-4AE5-9EEF-CA19C06CE025}" srcOrd="2" destOrd="0" presId="urn:microsoft.com/office/officeart/2005/8/layout/orgChart1"/>
    <dgm:cxn modelId="{78D661B9-C209-4EFD-AE37-0F6BA9314B0A}" type="presParOf" srcId="{85EB7C23-0B12-47DD-9F42-CA8EC87D43D8}" destId="{9BC9B443-B30D-44F7-9C2C-C06F20741CAD}" srcOrd="8" destOrd="0" presId="urn:microsoft.com/office/officeart/2005/8/layout/orgChart1"/>
    <dgm:cxn modelId="{53BEBDD8-D536-417C-B9D9-A0581BA44944}" type="presParOf" srcId="{85EB7C23-0B12-47DD-9F42-CA8EC87D43D8}" destId="{2DA3A004-AD68-4756-B750-227FE1CA21C8}" srcOrd="9" destOrd="0" presId="urn:microsoft.com/office/officeart/2005/8/layout/orgChart1"/>
    <dgm:cxn modelId="{6890D94D-0A40-4041-84E9-322370242E18}" type="presParOf" srcId="{2DA3A004-AD68-4756-B750-227FE1CA21C8}" destId="{8F531734-AE4F-44B9-ACA4-526BCC8C437C}" srcOrd="0" destOrd="0" presId="urn:microsoft.com/office/officeart/2005/8/layout/orgChart1"/>
    <dgm:cxn modelId="{4E3270E4-7D0B-4609-B91E-C9BA38279AD8}" type="presParOf" srcId="{8F531734-AE4F-44B9-ACA4-526BCC8C437C}" destId="{1C439BE5-F3C2-4C89-B4ED-C4427E7C22EE}" srcOrd="0" destOrd="0" presId="urn:microsoft.com/office/officeart/2005/8/layout/orgChart1"/>
    <dgm:cxn modelId="{BCFEE9CB-2949-41BE-BC1F-75D7D281BC67}" type="presParOf" srcId="{8F531734-AE4F-44B9-ACA4-526BCC8C437C}" destId="{5E45F480-F0BA-45C9-BBA8-4E19674466F6}" srcOrd="1" destOrd="0" presId="urn:microsoft.com/office/officeart/2005/8/layout/orgChart1"/>
    <dgm:cxn modelId="{F1015C31-9386-4D85-8097-79B798DDFCE5}" type="presParOf" srcId="{2DA3A004-AD68-4756-B750-227FE1CA21C8}" destId="{98721BB4-307F-482F-B824-3C638F918518}" srcOrd="1" destOrd="0" presId="urn:microsoft.com/office/officeart/2005/8/layout/orgChart1"/>
    <dgm:cxn modelId="{7C9797B1-AAA2-4A11-A11D-0E5BE689250D}" type="presParOf" srcId="{98721BB4-307F-482F-B824-3C638F918518}" destId="{51F5E226-9B87-42EE-B0C9-57B180F65DE3}" srcOrd="0" destOrd="0" presId="urn:microsoft.com/office/officeart/2005/8/layout/orgChart1"/>
    <dgm:cxn modelId="{640795B4-13AA-4A98-A149-68595D284914}" type="presParOf" srcId="{98721BB4-307F-482F-B824-3C638F918518}" destId="{FFFCA8DC-6148-4D9A-B561-EC71CCA782E6}" srcOrd="1" destOrd="0" presId="urn:microsoft.com/office/officeart/2005/8/layout/orgChart1"/>
    <dgm:cxn modelId="{6E7ED30C-0BA4-4435-83C7-9A4540C9DE56}" type="presParOf" srcId="{FFFCA8DC-6148-4D9A-B561-EC71CCA782E6}" destId="{C1D8ACF0-597F-4D50-BDA0-FA0019613E29}" srcOrd="0" destOrd="0" presId="urn:microsoft.com/office/officeart/2005/8/layout/orgChart1"/>
    <dgm:cxn modelId="{61416695-D0B3-4C64-A527-F5BFE8D53A66}" type="presParOf" srcId="{C1D8ACF0-597F-4D50-BDA0-FA0019613E29}" destId="{D089E50D-CE3B-4E1E-80D5-1F312533ED94}" srcOrd="0" destOrd="0" presId="urn:microsoft.com/office/officeart/2005/8/layout/orgChart1"/>
    <dgm:cxn modelId="{1DA7102B-CD72-46B5-AEC8-D54D8F68EAF8}" type="presParOf" srcId="{C1D8ACF0-597F-4D50-BDA0-FA0019613E29}" destId="{040C6FD7-10B9-4EDC-8DF4-D86B560BBA35}" srcOrd="1" destOrd="0" presId="urn:microsoft.com/office/officeart/2005/8/layout/orgChart1"/>
    <dgm:cxn modelId="{416CCC23-8DD3-4310-BC2D-32ECA90A441F}" type="presParOf" srcId="{FFFCA8DC-6148-4D9A-B561-EC71CCA782E6}" destId="{83833719-3C5F-489A-86FC-4CF2EC621BB6}" srcOrd="1" destOrd="0" presId="urn:microsoft.com/office/officeart/2005/8/layout/orgChart1"/>
    <dgm:cxn modelId="{D26BEC04-77E9-4123-899E-752BC1389AFF}" type="presParOf" srcId="{FFFCA8DC-6148-4D9A-B561-EC71CCA782E6}" destId="{9E511DAE-E455-40EE-938C-32345B4DCE5D}" srcOrd="2" destOrd="0" presId="urn:microsoft.com/office/officeart/2005/8/layout/orgChart1"/>
    <dgm:cxn modelId="{451A891A-0B2D-46F6-92F9-DE25C4CC3E26}" type="presParOf" srcId="{98721BB4-307F-482F-B824-3C638F918518}" destId="{6228BF99-8E9C-453E-9512-EFC0D2E5BBC1}" srcOrd="2" destOrd="0" presId="urn:microsoft.com/office/officeart/2005/8/layout/orgChart1"/>
    <dgm:cxn modelId="{04CE7B09-5ECA-4806-AE9D-4E57A664ECD4}" type="presParOf" srcId="{98721BB4-307F-482F-B824-3C638F918518}" destId="{44FF390A-FFAC-49A7-9F70-EF07349BBA8B}" srcOrd="3" destOrd="0" presId="urn:microsoft.com/office/officeart/2005/8/layout/orgChart1"/>
    <dgm:cxn modelId="{BED80042-56FE-4BA0-B3E9-BC614CD11E29}" type="presParOf" srcId="{44FF390A-FFAC-49A7-9F70-EF07349BBA8B}" destId="{9ADA425C-01CF-493C-B2C0-C90311E2D6F8}" srcOrd="0" destOrd="0" presId="urn:microsoft.com/office/officeart/2005/8/layout/orgChart1"/>
    <dgm:cxn modelId="{665321FE-8EDD-42DB-985D-796A8B31D6EB}" type="presParOf" srcId="{9ADA425C-01CF-493C-B2C0-C90311E2D6F8}" destId="{8F1B7BBA-C57F-4932-A0A3-B178302592E8}" srcOrd="0" destOrd="0" presId="urn:microsoft.com/office/officeart/2005/8/layout/orgChart1"/>
    <dgm:cxn modelId="{E61BB467-E7A7-4B79-8A45-1675BB69A619}" type="presParOf" srcId="{9ADA425C-01CF-493C-B2C0-C90311E2D6F8}" destId="{9D2D928B-152A-4B76-9BB2-22B01D9A1603}" srcOrd="1" destOrd="0" presId="urn:microsoft.com/office/officeart/2005/8/layout/orgChart1"/>
    <dgm:cxn modelId="{5A5B7CFE-6E2F-4BA7-8D0D-772D22013A2F}" type="presParOf" srcId="{44FF390A-FFAC-49A7-9F70-EF07349BBA8B}" destId="{051156D5-6C23-4E51-AF4E-6E60E4569975}" srcOrd="1" destOrd="0" presId="urn:microsoft.com/office/officeart/2005/8/layout/orgChart1"/>
    <dgm:cxn modelId="{AE28E60F-3731-45A8-AA64-9EEC19DF223F}" type="presParOf" srcId="{44FF390A-FFAC-49A7-9F70-EF07349BBA8B}" destId="{303EB3C1-20A8-4F19-9A4A-831BB2A5C828}" srcOrd="2" destOrd="0" presId="urn:microsoft.com/office/officeart/2005/8/layout/orgChart1"/>
    <dgm:cxn modelId="{1ACBCF8D-B858-4FBA-96D7-2EE7F1001F7F}" type="presParOf" srcId="{98721BB4-307F-482F-B824-3C638F918518}" destId="{1D9D5AFC-A8ED-44A1-911C-D9FFDAA6E9C0}" srcOrd="4" destOrd="0" presId="urn:microsoft.com/office/officeart/2005/8/layout/orgChart1"/>
    <dgm:cxn modelId="{3A87F60E-079F-46DD-B27A-5C15E622F8EA}" type="presParOf" srcId="{98721BB4-307F-482F-B824-3C638F918518}" destId="{C199918C-5B37-4E65-BC10-4D1835665B5A}" srcOrd="5" destOrd="0" presId="urn:microsoft.com/office/officeart/2005/8/layout/orgChart1"/>
    <dgm:cxn modelId="{CB54EF17-CCF7-4C6B-9F6A-488CDF3D0C94}" type="presParOf" srcId="{C199918C-5B37-4E65-BC10-4D1835665B5A}" destId="{7C94A3C5-2913-4ADB-85E6-5E0A4B04BC10}" srcOrd="0" destOrd="0" presId="urn:microsoft.com/office/officeart/2005/8/layout/orgChart1"/>
    <dgm:cxn modelId="{D2E4F98F-63E7-4875-8194-DE281651AAB7}" type="presParOf" srcId="{7C94A3C5-2913-4ADB-85E6-5E0A4B04BC10}" destId="{840393B5-4BD6-453B-AF67-B5A3FF736B82}" srcOrd="0" destOrd="0" presId="urn:microsoft.com/office/officeart/2005/8/layout/orgChart1"/>
    <dgm:cxn modelId="{9EA5D373-8464-467B-8354-E852563C851B}" type="presParOf" srcId="{7C94A3C5-2913-4ADB-85E6-5E0A4B04BC10}" destId="{BDDC6F78-9557-4F2F-8F9B-7C4FD8725100}" srcOrd="1" destOrd="0" presId="urn:microsoft.com/office/officeart/2005/8/layout/orgChart1"/>
    <dgm:cxn modelId="{9BDFF63B-39F9-4497-BEAD-9149D752E4CE}" type="presParOf" srcId="{C199918C-5B37-4E65-BC10-4D1835665B5A}" destId="{D702EE06-0D74-4C0A-B3E2-3BB895253624}" srcOrd="1" destOrd="0" presId="urn:microsoft.com/office/officeart/2005/8/layout/orgChart1"/>
    <dgm:cxn modelId="{40FC7307-01C1-4A65-8017-D8E466D14741}" type="presParOf" srcId="{C199918C-5B37-4E65-BC10-4D1835665B5A}" destId="{138BF743-3A6D-47DE-85B2-2AFDD9255FEB}" srcOrd="2" destOrd="0" presId="urn:microsoft.com/office/officeart/2005/8/layout/orgChart1"/>
    <dgm:cxn modelId="{CAB30045-B0C1-48F7-B909-104C361047C1}" type="presParOf" srcId="{98721BB4-307F-482F-B824-3C638F918518}" destId="{ED76E571-E36B-482E-855C-EBF44D058EE8}" srcOrd="6" destOrd="0" presId="urn:microsoft.com/office/officeart/2005/8/layout/orgChart1"/>
    <dgm:cxn modelId="{51D3DFE2-D560-45E7-9C89-163115AE1A67}" type="presParOf" srcId="{98721BB4-307F-482F-B824-3C638F918518}" destId="{CE9B5CB3-05B7-4A93-9EBB-ED4E495BF98F}" srcOrd="7" destOrd="0" presId="urn:microsoft.com/office/officeart/2005/8/layout/orgChart1"/>
    <dgm:cxn modelId="{9500F3C0-A0EE-4136-88AD-96F8681E9639}" type="presParOf" srcId="{CE9B5CB3-05B7-4A93-9EBB-ED4E495BF98F}" destId="{1274D49D-8A6D-4B3C-AC91-FB45A21D791A}" srcOrd="0" destOrd="0" presId="urn:microsoft.com/office/officeart/2005/8/layout/orgChart1"/>
    <dgm:cxn modelId="{F8766C8C-E762-408A-BAF9-5BBEBB36A5F9}" type="presParOf" srcId="{1274D49D-8A6D-4B3C-AC91-FB45A21D791A}" destId="{9C7F5E1C-4895-4CB9-9872-0053CC600A6E}" srcOrd="0" destOrd="0" presId="urn:microsoft.com/office/officeart/2005/8/layout/orgChart1"/>
    <dgm:cxn modelId="{8BD37455-68C0-428B-AF06-CECC34FC8746}" type="presParOf" srcId="{1274D49D-8A6D-4B3C-AC91-FB45A21D791A}" destId="{25C2AB93-A27A-4DC4-9D57-9A7273BE8CD2}" srcOrd="1" destOrd="0" presId="urn:microsoft.com/office/officeart/2005/8/layout/orgChart1"/>
    <dgm:cxn modelId="{AA3AE12C-E5AC-43A5-8A1D-469E4CD72631}" type="presParOf" srcId="{CE9B5CB3-05B7-4A93-9EBB-ED4E495BF98F}" destId="{4FEEAC71-D46E-47A0-9C8D-3012051BDC32}" srcOrd="1" destOrd="0" presId="urn:microsoft.com/office/officeart/2005/8/layout/orgChart1"/>
    <dgm:cxn modelId="{110F9D63-8206-4177-A55B-6024A6EC4D3E}" type="presParOf" srcId="{CE9B5CB3-05B7-4A93-9EBB-ED4E495BF98F}" destId="{F9DB3FD8-6A49-4B1C-A9C2-E6F3FF97BF5E}" srcOrd="2" destOrd="0" presId="urn:microsoft.com/office/officeart/2005/8/layout/orgChart1"/>
    <dgm:cxn modelId="{89BD41A3-478F-4AED-A7C8-6CB01FEBB0EE}" type="presParOf" srcId="{98721BB4-307F-482F-B824-3C638F918518}" destId="{2511A3DD-715A-4C62-B849-0D25CB18BAEA}" srcOrd="8" destOrd="0" presId="urn:microsoft.com/office/officeart/2005/8/layout/orgChart1"/>
    <dgm:cxn modelId="{3A7F2BFA-EE55-413C-9122-2193E1939DCF}" type="presParOf" srcId="{98721BB4-307F-482F-B824-3C638F918518}" destId="{193B900A-8207-4815-86B8-C40716A04035}" srcOrd="9" destOrd="0" presId="urn:microsoft.com/office/officeart/2005/8/layout/orgChart1"/>
    <dgm:cxn modelId="{516D592A-1486-4625-931B-AC8661D68691}" type="presParOf" srcId="{193B900A-8207-4815-86B8-C40716A04035}" destId="{9BAF4D5D-AD1B-4674-84E8-DB9E529E2FA0}" srcOrd="0" destOrd="0" presId="urn:microsoft.com/office/officeart/2005/8/layout/orgChart1"/>
    <dgm:cxn modelId="{3DCAC04E-A9A0-47D5-AA8C-0058F5FB9125}" type="presParOf" srcId="{9BAF4D5D-AD1B-4674-84E8-DB9E529E2FA0}" destId="{CCF2BA9C-7756-4F53-9AE4-5902D97E904B}" srcOrd="0" destOrd="0" presId="urn:microsoft.com/office/officeart/2005/8/layout/orgChart1"/>
    <dgm:cxn modelId="{30606630-ABB7-4754-B2B2-0445E221194B}" type="presParOf" srcId="{9BAF4D5D-AD1B-4674-84E8-DB9E529E2FA0}" destId="{6C24A5D4-B823-419E-8798-DBF4C51DE3CD}" srcOrd="1" destOrd="0" presId="urn:microsoft.com/office/officeart/2005/8/layout/orgChart1"/>
    <dgm:cxn modelId="{724429CE-8B88-4024-95E5-6DA5155351B7}" type="presParOf" srcId="{193B900A-8207-4815-86B8-C40716A04035}" destId="{066A013C-E228-45A1-8F29-7C218FD0B590}" srcOrd="1" destOrd="0" presId="urn:microsoft.com/office/officeart/2005/8/layout/orgChart1"/>
    <dgm:cxn modelId="{0637CEE5-6B62-4D89-B6D1-2CC49B0726AB}" type="presParOf" srcId="{193B900A-8207-4815-86B8-C40716A04035}" destId="{1825B4FE-C40B-477F-B4CE-A517EC0A77D0}" srcOrd="2" destOrd="0" presId="urn:microsoft.com/office/officeart/2005/8/layout/orgChart1"/>
    <dgm:cxn modelId="{3D5A5726-388E-4CD1-A2DC-84F417E28C73}" type="presParOf" srcId="{2DA3A004-AD68-4756-B750-227FE1CA21C8}" destId="{BB1C7B5B-A960-4361-86C7-DD1B8661EEF5}" srcOrd="2" destOrd="0" presId="urn:microsoft.com/office/officeart/2005/8/layout/orgChart1"/>
    <dgm:cxn modelId="{668C3361-CAC5-4380-B2D0-B1B861B9298F}" type="presParOf" srcId="{9D03BC94-4E04-4161-8049-C5BF07757D03}" destId="{81EEB40E-58BC-4374-9D5F-7D762575214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C0F5A-4D9F-42E6-AA9E-46B54625A908}">
      <dsp:nvSpPr>
        <dsp:cNvPr id="0" name=""/>
        <dsp:cNvSpPr/>
      </dsp:nvSpPr>
      <dsp:spPr>
        <a:xfrm>
          <a:off x="0" y="3489565"/>
          <a:ext cx="8979937" cy="57249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de-AT" sz="1900" kern="1200" dirty="0" err="1"/>
            <a:t>Full</a:t>
          </a:r>
          <a:r>
            <a:rPr lang="de-AT" sz="1900" kern="1200" dirty="0"/>
            <a:t> Migration </a:t>
          </a:r>
          <a:r>
            <a:rPr lang="de-AT" sz="1900" kern="1200" dirty="0" err="1"/>
            <a:t>of</a:t>
          </a:r>
          <a:r>
            <a:rPr lang="de-AT" sz="1900" kern="1200" dirty="0"/>
            <a:t> Intranet</a:t>
          </a:r>
        </a:p>
      </dsp:txBody>
      <dsp:txXfrm>
        <a:off x="0" y="3489565"/>
        <a:ext cx="8979937" cy="572492"/>
      </dsp:txXfrm>
    </dsp:sp>
    <dsp:sp modelId="{67CC9352-280D-4376-994C-15438A1A38EC}">
      <dsp:nvSpPr>
        <dsp:cNvPr id="0" name=""/>
        <dsp:cNvSpPr/>
      </dsp:nvSpPr>
      <dsp:spPr>
        <a:xfrm rot="10800000">
          <a:off x="0" y="2617659"/>
          <a:ext cx="8979937" cy="880492"/>
        </a:xfrm>
        <a:prstGeom prst="upArrowCallou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de-AT" sz="1900" kern="1200" dirty="0" err="1"/>
            <a:t>Migrate</a:t>
          </a:r>
          <a:r>
            <a:rPr lang="de-AT" sz="1900" kern="1200" dirty="0"/>
            <a:t> </a:t>
          </a:r>
          <a:r>
            <a:rPr lang="de-AT" sz="1900" kern="1200" dirty="0" err="1"/>
            <a:t>blogs</a:t>
          </a:r>
          <a:r>
            <a:rPr lang="de-AT" sz="1900" kern="1200" dirty="0"/>
            <a:t> to </a:t>
          </a:r>
          <a:r>
            <a:rPr lang="de-AT" sz="1900" kern="1200" dirty="0" err="1"/>
            <a:t>communication</a:t>
          </a:r>
          <a:r>
            <a:rPr lang="de-AT" sz="1900" kern="1200" dirty="0"/>
            <a:t> </a:t>
          </a:r>
          <a:r>
            <a:rPr lang="de-AT" sz="1900" kern="1200" dirty="0" err="1"/>
            <a:t>sites</a:t>
          </a:r>
          <a:endParaRPr lang="de-AT" sz="1900" kern="1200" dirty="0"/>
        </a:p>
      </dsp:txBody>
      <dsp:txXfrm rot="10800000">
        <a:off x="0" y="2617659"/>
        <a:ext cx="8979937" cy="572117"/>
      </dsp:txXfrm>
    </dsp:sp>
    <dsp:sp modelId="{CCD2714A-E369-4F0F-89AD-6BD4A0F98A34}">
      <dsp:nvSpPr>
        <dsp:cNvPr id="0" name=""/>
        <dsp:cNvSpPr/>
      </dsp:nvSpPr>
      <dsp:spPr>
        <a:xfrm rot="10800000">
          <a:off x="0" y="1760933"/>
          <a:ext cx="8979937" cy="880492"/>
        </a:xfrm>
        <a:prstGeom prst="upArrowCallou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de-AT" sz="1900" kern="1200" dirty="0" err="1"/>
            <a:t>Migrate</a:t>
          </a:r>
          <a:r>
            <a:rPr lang="de-AT" sz="1900" kern="1200" dirty="0"/>
            <a:t> to classic </a:t>
          </a:r>
          <a:r>
            <a:rPr lang="de-AT" sz="1900" kern="1200" dirty="0" err="1"/>
            <a:t>publishing</a:t>
          </a:r>
          <a:r>
            <a:rPr lang="de-AT" sz="1900" kern="1200" dirty="0"/>
            <a:t> </a:t>
          </a:r>
          <a:r>
            <a:rPr lang="de-AT" sz="1900" kern="1200" dirty="0" err="1"/>
            <a:t>pages</a:t>
          </a:r>
          <a:endParaRPr lang="de-AT" sz="1900" kern="1200" dirty="0"/>
        </a:p>
      </dsp:txBody>
      <dsp:txXfrm rot="10800000">
        <a:off x="0" y="1760933"/>
        <a:ext cx="8979937" cy="572117"/>
      </dsp:txXfrm>
    </dsp:sp>
    <dsp:sp modelId="{302E638A-5698-4B55-ADE2-F4BFB4864CC0}">
      <dsp:nvSpPr>
        <dsp:cNvPr id="0" name=""/>
        <dsp:cNvSpPr/>
      </dsp:nvSpPr>
      <dsp:spPr>
        <a:xfrm rot="10800000">
          <a:off x="0" y="873848"/>
          <a:ext cx="8979937" cy="880492"/>
        </a:xfrm>
        <a:prstGeom prst="upArrowCallou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de-AT" sz="1900" kern="1200" dirty="0"/>
            <a:t>Create „modern“ </a:t>
          </a:r>
          <a:r>
            <a:rPr lang="de-AT" sz="1900" kern="1200" dirty="0" err="1"/>
            <a:t>blogs</a:t>
          </a:r>
          <a:r>
            <a:rPr lang="de-AT" sz="1900" kern="1200" dirty="0"/>
            <a:t> </a:t>
          </a:r>
          <a:r>
            <a:rPr lang="de-AT" sz="1900" kern="1200" dirty="0" err="1"/>
            <a:t>as</a:t>
          </a:r>
          <a:r>
            <a:rPr lang="de-AT" sz="1900" kern="1200" dirty="0"/>
            <a:t> </a:t>
          </a:r>
          <a:r>
            <a:rPr lang="de-AT" sz="1900" kern="1200" dirty="0" err="1"/>
            <a:t>of</a:t>
          </a:r>
          <a:r>
            <a:rPr lang="de-AT" sz="1900" kern="1200" dirty="0"/>
            <a:t> </a:t>
          </a:r>
          <a:r>
            <a:rPr lang="de-AT" sz="1900" kern="1200" dirty="0" err="1"/>
            <a:t>now</a:t>
          </a:r>
          <a:endParaRPr lang="de-AT" sz="1900" kern="1200" dirty="0"/>
        </a:p>
      </dsp:txBody>
      <dsp:txXfrm rot="10800000">
        <a:off x="0" y="873848"/>
        <a:ext cx="8979937" cy="572117"/>
      </dsp:txXfrm>
    </dsp:sp>
    <dsp:sp modelId="{60FD2476-A439-4DFE-990F-816CE1DEA7DC}">
      <dsp:nvSpPr>
        <dsp:cNvPr id="0" name=""/>
        <dsp:cNvSpPr/>
      </dsp:nvSpPr>
      <dsp:spPr>
        <a:xfrm rot="10800000">
          <a:off x="0" y="0"/>
          <a:ext cx="8979937" cy="880492"/>
        </a:xfrm>
        <a:prstGeom prst="upArrowCallou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de-AT" sz="1900" kern="1200" dirty="0" err="1"/>
            <a:t>Don‘t</a:t>
          </a:r>
          <a:r>
            <a:rPr lang="de-AT" sz="1900" kern="1200" dirty="0"/>
            <a:t> do </a:t>
          </a:r>
          <a:r>
            <a:rPr lang="de-AT" sz="1900" kern="1200" dirty="0" err="1"/>
            <a:t>anything</a:t>
          </a:r>
          <a:endParaRPr lang="de-AT" sz="1900" kern="1200" dirty="0"/>
        </a:p>
      </dsp:txBody>
      <dsp:txXfrm rot="10800000">
        <a:off x="0" y="0"/>
        <a:ext cx="8979937" cy="572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1A3DD-715A-4C62-B849-0D25CB18BAEA}">
      <dsp:nvSpPr>
        <dsp:cNvPr id="0" name=""/>
        <dsp:cNvSpPr/>
      </dsp:nvSpPr>
      <dsp:spPr>
        <a:xfrm>
          <a:off x="8497965" y="1626007"/>
          <a:ext cx="167486" cy="3684694"/>
        </a:xfrm>
        <a:custGeom>
          <a:avLst/>
          <a:gdLst/>
          <a:ahLst/>
          <a:cxnLst/>
          <a:rect l="0" t="0" r="0" b="0"/>
          <a:pathLst>
            <a:path>
              <a:moveTo>
                <a:pt x="0" y="0"/>
              </a:moveTo>
              <a:lnTo>
                <a:pt x="0" y="3684694"/>
              </a:lnTo>
              <a:lnTo>
                <a:pt x="167486" y="36846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76E571-E36B-482E-855C-EBF44D058EE8}">
      <dsp:nvSpPr>
        <dsp:cNvPr id="0" name=""/>
        <dsp:cNvSpPr/>
      </dsp:nvSpPr>
      <dsp:spPr>
        <a:xfrm>
          <a:off x="8497965" y="1626007"/>
          <a:ext cx="167486" cy="2891927"/>
        </a:xfrm>
        <a:custGeom>
          <a:avLst/>
          <a:gdLst/>
          <a:ahLst/>
          <a:cxnLst/>
          <a:rect l="0" t="0" r="0" b="0"/>
          <a:pathLst>
            <a:path>
              <a:moveTo>
                <a:pt x="0" y="0"/>
              </a:moveTo>
              <a:lnTo>
                <a:pt x="0" y="2891927"/>
              </a:lnTo>
              <a:lnTo>
                <a:pt x="167486" y="289192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9D5AFC-A8ED-44A1-911C-D9FFDAA6E9C0}">
      <dsp:nvSpPr>
        <dsp:cNvPr id="0" name=""/>
        <dsp:cNvSpPr/>
      </dsp:nvSpPr>
      <dsp:spPr>
        <a:xfrm>
          <a:off x="8497965" y="1626007"/>
          <a:ext cx="167486" cy="2099159"/>
        </a:xfrm>
        <a:custGeom>
          <a:avLst/>
          <a:gdLst/>
          <a:ahLst/>
          <a:cxnLst/>
          <a:rect l="0" t="0" r="0" b="0"/>
          <a:pathLst>
            <a:path>
              <a:moveTo>
                <a:pt x="0" y="0"/>
              </a:moveTo>
              <a:lnTo>
                <a:pt x="0" y="2099159"/>
              </a:lnTo>
              <a:lnTo>
                <a:pt x="167486" y="209915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28BF99-8E9C-453E-9512-EFC0D2E5BBC1}">
      <dsp:nvSpPr>
        <dsp:cNvPr id="0" name=""/>
        <dsp:cNvSpPr/>
      </dsp:nvSpPr>
      <dsp:spPr>
        <a:xfrm>
          <a:off x="8497965" y="1626007"/>
          <a:ext cx="167486" cy="1306391"/>
        </a:xfrm>
        <a:custGeom>
          <a:avLst/>
          <a:gdLst/>
          <a:ahLst/>
          <a:cxnLst/>
          <a:rect l="0" t="0" r="0" b="0"/>
          <a:pathLst>
            <a:path>
              <a:moveTo>
                <a:pt x="0" y="0"/>
              </a:moveTo>
              <a:lnTo>
                <a:pt x="0" y="1306391"/>
              </a:lnTo>
              <a:lnTo>
                <a:pt x="167486" y="1306391"/>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5E226-9B87-42EE-B0C9-57B180F65DE3}">
      <dsp:nvSpPr>
        <dsp:cNvPr id="0" name=""/>
        <dsp:cNvSpPr/>
      </dsp:nvSpPr>
      <dsp:spPr>
        <a:xfrm>
          <a:off x="8497965" y="1626007"/>
          <a:ext cx="167486" cy="513624"/>
        </a:xfrm>
        <a:custGeom>
          <a:avLst/>
          <a:gdLst/>
          <a:ahLst/>
          <a:cxnLst/>
          <a:rect l="0" t="0" r="0" b="0"/>
          <a:pathLst>
            <a:path>
              <a:moveTo>
                <a:pt x="0" y="0"/>
              </a:moveTo>
              <a:lnTo>
                <a:pt x="0" y="513624"/>
              </a:lnTo>
              <a:lnTo>
                <a:pt x="167486" y="513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C9B443-B30D-44F7-9C2C-C06F20741CAD}">
      <dsp:nvSpPr>
        <dsp:cNvPr id="0" name=""/>
        <dsp:cNvSpPr/>
      </dsp:nvSpPr>
      <dsp:spPr>
        <a:xfrm>
          <a:off x="4751859" y="833239"/>
          <a:ext cx="4192736" cy="234480"/>
        </a:xfrm>
        <a:custGeom>
          <a:avLst/>
          <a:gdLst/>
          <a:ahLst/>
          <a:cxnLst/>
          <a:rect l="0" t="0" r="0" b="0"/>
          <a:pathLst>
            <a:path>
              <a:moveTo>
                <a:pt x="0" y="0"/>
              </a:moveTo>
              <a:lnTo>
                <a:pt x="0" y="117240"/>
              </a:lnTo>
              <a:lnTo>
                <a:pt x="4192736" y="117240"/>
              </a:lnTo>
              <a:lnTo>
                <a:pt x="4192736" y="23448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31A008-7313-42DE-81C7-427AF93A1811}">
      <dsp:nvSpPr>
        <dsp:cNvPr id="0" name=""/>
        <dsp:cNvSpPr/>
      </dsp:nvSpPr>
      <dsp:spPr>
        <a:xfrm>
          <a:off x="7146910" y="1626007"/>
          <a:ext cx="167486" cy="513624"/>
        </a:xfrm>
        <a:custGeom>
          <a:avLst/>
          <a:gdLst/>
          <a:ahLst/>
          <a:cxnLst/>
          <a:rect l="0" t="0" r="0" b="0"/>
          <a:pathLst>
            <a:path>
              <a:moveTo>
                <a:pt x="0" y="0"/>
              </a:moveTo>
              <a:lnTo>
                <a:pt x="0" y="513624"/>
              </a:lnTo>
              <a:lnTo>
                <a:pt x="167486" y="513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C21CD5-F095-4795-A3E0-0BC672D0DD98}">
      <dsp:nvSpPr>
        <dsp:cNvPr id="0" name=""/>
        <dsp:cNvSpPr/>
      </dsp:nvSpPr>
      <dsp:spPr>
        <a:xfrm>
          <a:off x="4751859" y="833239"/>
          <a:ext cx="2841681" cy="234480"/>
        </a:xfrm>
        <a:custGeom>
          <a:avLst/>
          <a:gdLst/>
          <a:ahLst/>
          <a:cxnLst/>
          <a:rect l="0" t="0" r="0" b="0"/>
          <a:pathLst>
            <a:path>
              <a:moveTo>
                <a:pt x="0" y="0"/>
              </a:moveTo>
              <a:lnTo>
                <a:pt x="0" y="117240"/>
              </a:lnTo>
              <a:lnTo>
                <a:pt x="2841681" y="117240"/>
              </a:lnTo>
              <a:lnTo>
                <a:pt x="2841681" y="23448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1CA72-E28F-47E8-8F1E-BD976BD056DF}">
      <dsp:nvSpPr>
        <dsp:cNvPr id="0" name=""/>
        <dsp:cNvSpPr/>
      </dsp:nvSpPr>
      <dsp:spPr>
        <a:xfrm>
          <a:off x="5795856" y="1626007"/>
          <a:ext cx="167486" cy="3684694"/>
        </a:xfrm>
        <a:custGeom>
          <a:avLst/>
          <a:gdLst/>
          <a:ahLst/>
          <a:cxnLst/>
          <a:rect l="0" t="0" r="0" b="0"/>
          <a:pathLst>
            <a:path>
              <a:moveTo>
                <a:pt x="0" y="0"/>
              </a:moveTo>
              <a:lnTo>
                <a:pt x="0" y="3684694"/>
              </a:lnTo>
              <a:lnTo>
                <a:pt x="167486" y="36846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CC5576-9629-4644-92D0-A6050341354D}">
      <dsp:nvSpPr>
        <dsp:cNvPr id="0" name=""/>
        <dsp:cNvSpPr/>
      </dsp:nvSpPr>
      <dsp:spPr>
        <a:xfrm>
          <a:off x="5795856" y="1626007"/>
          <a:ext cx="167486" cy="2891927"/>
        </a:xfrm>
        <a:custGeom>
          <a:avLst/>
          <a:gdLst/>
          <a:ahLst/>
          <a:cxnLst/>
          <a:rect l="0" t="0" r="0" b="0"/>
          <a:pathLst>
            <a:path>
              <a:moveTo>
                <a:pt x="0" y="0"/>
              </a:moveTo>
              <a:lnTo>
                <a:pt x="0" y="2891927"/>
              </a:lnTo>
              <a:lnTo>
                <a:pt x="167486" y="289192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43BD8E-EC4C-4D67-8819-3CA5EC6B109B}">
      <dsp:nvSpPr>
        <dsp:cNvPr id="0" name=""/>
        <dsp:cNvSpPr/>
      </dsp:nvSpPr>
      <dsp:spPr>
        <a:xfrm>
          <a:off x="5795856" y="1626007"/>
          <a:ext cx="167486" cy="2099159"/>
        </a:xfrm>
        <a:custGeom>
          <a:avLst/>
          <a:gdLst/>
          <a:ahLst/>
          <a:cxnLst/>
          <a:rect l="0" t="0" r="0" b="0"/>
          <a:pathLst>
            <a:path>
              <a:moveTo>
                <a:pt x="0" y="0"/>
              </a:moveTo>
              <a:lnTo>
                <a:pt x="0" y="2099159"/>
              </a:lnTo>
              <a:lnTo>
                <a:pt x="167486" y="209915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043A46-3036-4588-ADBA-6B0E20947CBA}">
      <dsp:nvSpPr>
        <dsp:cNvPr id="0" name=""/>
        <dsp:cNvSpPr/>
      </dsp:nvSpPr>
      <dsp:spPr>
        <a:xfrm>
          <a:off x="5795856" y="1626007"/>
          <a:ext cx="167486" cy="1306391"/>
        </a:xfrm>
        <a:custGeom>
          <a:avLst/>
          <a:gdLst/>
          <a:ahLst/>
          <a:cxnLst/>
          <a:rect l="0" t="0" r="0" b="0"/>
          <a:pathLst>
            <a:path>
              <a:moveTo>
                <a:pt x="0" y="0"/>
              </a:moveTo>
              <a:lnTo>
                <a:pt x="0" y="1306391"/>
              </a:lnTo>
              <a:lnTo>
                <a:pt x="167486" y="1306391"/>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E264C9-9437-47B2-AA46-BA87A6DBE7E9}">
      <dsp:nvSpPr>
        <dsp:cNvPr id="0" name=""/>
        <dsp:cNvSpPr/>
      </dsp:nvSpPr>
      <dsp:spPr>
        <a:xfrm>
          <a:off x="5795856" y="1626007"/>
          <a:ext cx="167486" cy="513624"/>
        </a:xfrm>
        <a:custGeom>
          <a:avLst/>
          <a:gdLst/>
          <a:ahLst/>
          <a:cxnLst/>
          <a:rect l="0" t="0" r="0" b="0"/>
          <a:pathLst>
            <a:path>
              <a:moveTo>
                <a:pt x="0" y="0"/>
              </a:moveTo>
              <a:lnTo>
                <a:pt x="0" y="513624"/>
              </a:lnTo>
              <a:lnTo>
                <a:pt x="167486" y="513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EC4865-9D52-4133-8A80-B56959689CD4}">
      <dsp:nvSpPr>
        <dsp:cNvPr id="0" name=""/>
        <dsp:cNvSpPr/>
      </dsp:nvSpPr>
      <dsp:spPr>
        <a:xfrm>
          <a:off x="4751859" y="833239"/>
          <a:ext cx="1490626" cy="234480"/>
        </a:xfrm>
        <a:custGeom>
          <a:avLst/>
          <a:gdLst/>
          <a:ahLst/>
          <a:cxnLst/>
          <a:rect l="0" t="0" r="0" b="0"/>
          <a:pathLst>
            <a:path>
              <a:moveTo>
                <a:pt x="0" y="0"/>
              </a:moveTo>
              <a:lnTo>
                <a:pt x="0" y="117240"/>
              </a:lnTo>
              <a:lnTo>
                <a:pt x="1490626" y="117240"/>
              </a:lnTo>
              <a:lnTo>
                <a:pt x="1490626" y="23448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24EF82-6142-4E6A-8768-E7784BC3F9C3}">
      <dsp:nvSpPr>
        <dsp:cNvPr id="0" name=""/>
        <dsp:cNvSpPr/>
      </dsp:nvSpPr>
      <dsp:spPr>
        <a:xfrm>
          <a:off x="4444801" y="2418775"/>
          <a:ext cx="167486" cy="1306391"/>
        </a:xfrm>
        <a:custGeom>
          <a:avLst/>
          <a:gdLst/>
          <a:ahLst/>
          <a:cxnLst/>
          <a:rect l="0" t="0" r="0" b="0"/>
          <a:pathLst>
            <a:path>
              <a:moveTo>
                <a:pt x="0" y="0"/>
              </a:moveTo>
              <a:lnTo>
                <a:pt x="0" y="1306391"/>
              </a:lnTo>
              <a:lnTo>
                <a:pt x="167486" y="1306391"/>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663C13-1A5A-429A-9BF9-5546D3B10F27}">
      <dsp:nvSpPr>
        <dsp:cNvPr id="0" name=""/>
        <dsp:cNvSpPr/>
      </dsp:nvSpPr>
      <dsp:spPr>
        <a:xfrm>
          <a:off x="4444801" y="2418775"/>
          <a:ext cx="167486" cy="513624"/>
        </a:xfrm>
        <a:custGeom>
          <a:avLst/>
          <a:gdLst/>
          <a:ahLst/>
          <a:cxnLst/>
          <a:rect l="0" t="0" r="0" b="0"/>
          <a:pathLst>
            <a:path>
              <a:moveTo>
                <a:pt x="0" y="0"/>
              </a:moveTo>
              <a:lnTo>
                <a:pt x="0" y="513624"/>
              </a:lnTo>
              <a:lnTo>
                <a:pt x="167486" y="513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FB79FB-B2BE-412C-BBE3-AF1F246F03ED}">
      <dsp:nvSpPr>
        <dsp:cNvPr id="0" name=""/>
        <dsp:cNvSpPr/>
      </dsp:nvSpPr>
      <dsp:spPr>
        <a:xfrm>
          <a:off x="3540376" y="1626007"/>
          <a:ext cx="1351054" cy="234480"/>
        </a:xfrm>
        <a:custGeom>
          <a:avLst/>
          <a:gdLst/>
          <a:ahLst/>
          <a:cxnLst/>
          <a:rect l="0" t="0" r="0" b="0"/>
          <a:pathLst>
            <a:path>
              <a:moveTo>
                <a:pt x="0" y="0"/>
              </a:moveTo>
              <a:lnTo>
                <a:pt x="0" y="117240"/>
              </a:lnTo>
              <a:lnTo>
                <a:pt x="1351054" y="117240"/>
              </a:lnTo>
              <a:lnTo>
                <a:pt x="1351054" y="23448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409E10-1700-4AEC-9398-8FF9669A3B3C}">
      <dsp:nvSpPr>
        <dsp:cNvPr id="0" name=""/>
        <dsp:cNvSpPr/>
      </dsp:nvSpPr>
      <dsp:spPr>
        <a:xfrm>
          <a:off x="3494656" y="1626007"/>
          <a:ext cx="91440" cy="234480"/>
        </a:xfrm>
        <a:custGeom>
          <a:avLst/>
          <a:gdLst/>
          <a:ahLst/>
          <a:cxnLst/>
          <a:rect l="0" t="0" r="0" b="0"/>
          <a:pathLst>
            <a:path>
              <a:moveTo>
                <a:pt x="45720" y="0"/>
              </a:moveTo>
              <a:lnTo>
                <a:pt x="45720" y="23448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6CCB7A-6234-41AB-AFE6-74818A50B481}">
      <dsp:nvSpPr>
        <dsp:cNvPr id="0" name=""/>
        <dsp:cNvSpPr/>
      </dsp:nvSpPr>
      <dsp:spPr>
        <a:xfrm>
          <a:off x="1742691" y="2418775"/>
          <a:ext cx="167486" cy="513624"/>
        </a:xfrm>
        <a:custGeom>
          <a:avLst/>
          <a:gdLst/>
          <a:ahLst/>
          <a:cxnLst/>
          <a:rect l="0" t="0" r="0" b="0"/>
          <a:pathLst>
            <a:path>
              <a:moveTo>
                <a:pt x="0" y="0"/>
              </a:moveTo>
              <a:lnTo>
                <a:pt x="0" y="513624"/>
              </a:lnTo>
              <a:lnTo>
                <a:pt x="167486" y="513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44BE5B-C39B-493D-8962-914F4A44B8D7}">
      <dsp:nvSpPr>
        <dsp:cNvPr id="0" name=""/>
        <dsp:cNvSpPr/>
      </dsp:nvSpPr>
      <dsp:spPr>
        <a:xfrm>
          <a:off x="2189321" y="1626007"/>
          <a:ext cx="1351054" cy="234480"/>
        </a:xfrm>
        <a:custGeom>
          <a:avLst/>
          <a:gdLst/>
          <a:ahLst/>
          <a:cxnLst/>
          <a:rect l="0" t="0" r="0" b="0"/>
          <a:pathLst>
            <a:path>
              <a:moveTo>
                <a:pt x="1351054" y="0"/>
              </a:moveTo>
              <a:lnTo>
                <a:pt x="1351054" y="117240"/>
              </a:lnTo>
              <a:lnTo>
                <a:pt x="0" y="117240"/>
              </a:lnTo>
              <a:lnTo>
                <a:pt x="0" y="23448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443BE7-C016-4C3B-AD38-1EB80552C216}">
      <dsp:nvSpPr>
        <dsp:cNvPr id="0" name=""/>
        <dsp:cNvSpPr/>
      </dsp:nvSpPr>
      <dsp:spPr>
        <a:xfrm>
          <a:off x="3540376" y="833239"/>
          <a:ext cx="1211483" cy="234480"/>
        </a:xfrm>
        <a:custGeom>
          <a:avLst/>
          <a:gdLst/>
          <a:ahLst/>
          <a:cxnLst/>
          <a:rect l="0" t="0" r="0" b="0"/>
          <a:pathLst>
            <a:path>
              <a:moveTo>
                <a:pt x="1211483" y="0"/>
              </a:moveTo>
              <a:lnTo>
                <a:pt x="1211483" y="117240"/>
              </a:lnTo>
              <a:lnTo>
                <a:pt x="0" y="117240"/>
              </a:lnTo>
              <a:lnTo>
                <a:pt x="0" y="23448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4B6523-5D1F-4A0D-A08E-875E04854C93}">
      <dsp:nvSpPr>
        <dsp:cNvPr id="0" name=""/>
        <dsp:cNvSpPr/>
      </dsp:nvSpPr>
      <dsp:spPr>
        <a:xfrm>
          <a:off x="112493" y="1626007"/>
          <a:ext cx="167486" cy="2891927"/>
        </a:xfrm>
        <a:custGeom>
          <a:avLst/>
          <a:gdLst/>
          <a:ahLst/>
          <a:cxnLst/>
          <a:rect l="0" t="0" r="0" b="0"/>
          <a:pathLst>
            <a:path>
              <a:moveTo>
                <a:pt x="0" y="0"/>
              </a:moveTo>
              <a:lnTo>
                <a:pt x="0" y="2891927"/>
              </a:lnTo>
              <a:lnTo>
                <a:pt x="167486" y="289192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39F713-98A4-4E3F-B07E-43D61C62BCDD}">
      <dsp:nvSpPr>
        <dsp:cNvPr id="0" name=""/>
        <dsp:cNvSpPr/>
      </dsp:nvSpPr>
      <dsp:spPr>
        <a:xfrm>
          <a:off x="112493" y="1626007"/>
          <a:ext cx="167486" cy="2099159"/>
        </a:xfrm>
        <a:custGeom>
          <a:avLst/>
          <a:gdLst/>
          <a:ahLst/>
          <a:cxnLst/>
          <a:rect l="0" t="0" r="0" b="0"/>
          <a:pathLst>
            <a:path>
              <a:moveTo>
                <a:pt x="0" y="0"/>
              </a:moveTo>
              <a:lnTo>
                <a:pt x="0" y="2099159"/>
              </a:lnTo>
              <a:lnTo>
                <a:pt x="167486" y="209915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1015CD-7072-4348-A232-319B943C475F}">
      <dsp:nvSpPr>
        <dsp:cNvPr id="0" name=""/>
        <dsp:cNvSpPr/>
      </dsp:nvSpPr>
      <dsp:spPr>
        <a:xfrm>
          <a:off x="112493" y="1626007"/>
          <a:ext cx="167486" cy="1306391"/>
        </a:xfrm>
        <a:custGeom>
          <a:avLst/>
          <a:gdLst/>
          <a:ahLst/>
          <a:cxnLst/>
          <a:rect l="0" t="0" r="0" b="0"/>
          <a:pathLst>
            <a:path>
              <a:moveTo>
                <a:pt x="0" y="0"/>
              </a:moveTo>
              <a:lnTo>
                <a:pt x="0" y="1306391"/>
              </a:lnTo>
              <a:lnTo>
                <a:pt x="167486" y="1306391"/>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974885-4BBF-4B98-8729-F928745E3D35}">
      <dsp:nvSpPr>
        <dsp:cNvPr id="0" name=""/>
        <dsp:cNvSpPr/>
      </dsp:nvSpPr>
      <dsp:spPr>
        <a:xfrm>
          <a:off x="112493" y="1626007"/>
          <a:ext cx="167486" cy="513624"/>
        </a:xfrm>
        <a:custGeom>
          <a:avLst/>
          <a:gdLst/>
          <a:ahLst/>
          <a:cxnLst/>
          <a:rect l="0" t="0" r="0" b="0"/>
          <a:pathLst>
            <a:path>
              <a:moveTo>
                <a:pt x="0" y="0"/>
              </a:moveTo>
              <a:lnTo>
                <a:pt x="0" y="513624"/>
              </a:lnTo>
              <a:lnTo>
                <a:pt x="167486" y="513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1C1C55-B20C-4CB7-AF00-412B269F2C46}">
      <dsp:nvSpPr>
        <dsp:cNvPr id="0" name=""/>
        <dsp:cNvSpPr/>
      </dsp:nvSpPr>
      <dsp:spPr>
        <a:xfrm>
          <a:off x="559123" y="833239"/>
          <a:ext cx="4192736" cy="234480"/>
        </a:xfrm>
        <a:custGeom>
          <a:avLst/>
          <a:gdLst/>
          <a:ahLst/>
          <a:cxnLst/>
          <a:rect l="0" t="0" r="0" b="0"/>
          <a:pathLst>
            <a:path>
              <a:moveTo>
                <a:pt x="4192736" y="0"/>
              </a:moveTo>
              <a:lnTo>
                <a:pt x="4192736" y="117240"/>
              </a:lnTo>
              <a:lnTo>
                <a:pt x="0" y="117240"/>
              </a:lnTo>
              <a:lnTo>
                <a:pt x="0" y="23448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6A006E-7D6B-4CDF-B697-D2E5E6632ABC}">
      <dsp:nvSpPr>
        <dsp:cNvPr id="0" name=""/>
        <dsp:cNvSpPr/>
      </dsp:nvSpPr>
      <dsp:spPr>
        <a:xfrm>
          <a:off x="4193572" y="274952"/>
          <a:ext cx="1116574" cy="558287"/>
        </a:xfrm>
        <a:prstGeom prst="rect">
          <a:avLst/>
        </a:prstGeom>
        <a:solidFill>
          <a:srgbClr val="732B6B"/>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Intranet</a:t>
          </a:r>
        </a:p>
      </dsp:txBody>
      <dsp:txXfrm>
        <a:off x="4193572" y="274952"/>
        <a:ext cx="1116574" cy="558287"/>
      </dsp:txXfrm>
    </dsp:sp>
    <dsp:sp modelId="{7F0FEF6B-9E0B-426A-96F3-387AF680D7CD}">
      <dsp:nvSpPr>
        <dsp:cNvPr id="0" name=""/>
        <dsp:cNvSpPr/>
      </dsp:nvSpPr>
      <dsp:spPr>
        <a:xfrm>
          <a:off x="835" y="1067720"/>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Organisation</a:t>
          </a:r>
        </a:p>
      </dsp:txBody>
      <dsp:txXfrm>
        <a:off x="835" y="1067720"/>
        <a:ext cx="1116574" cy="558287"/>
      </dsp:txXfrm>
    </dsp:sp>
    <dsp:sp modelId="{231489A7-D4AF-4D76-B451-8EDFEDEAD0CE}">
      <dsp:nvSpPr>
        <dsp:cNvPr id="0" name=""/>
        <dsp:cNvSpPr/>
      </dsp:nvSpPr>
      <dsp:spPr>
        <a:xfrm>
          <a:off x="279979" y="1860488"/>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Vision</a:t>
          </a:r>
        </a:p>
      </dsp:txBody>
      <dsp:txXfrm>
        <a:off x="279979" y="1860488"/>
        <a:ext cx="1116574" cy="558287"/>
      </dsp:txXfrm>
    </dsp:sp>
    <dsp:sp modelId="{D35A888B-F5D4-458D-868C-465ABED651BC}">
      <dsp:nvSpPr>
        <dsp:cNvPr id="0" name=""/>
        <dsp:cNvSpPr/>
      </dsp:nvSpPr>
      <dsp:spPr>
        <a:xfrm>
          <a:off x="279979" y="2653255"/>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Corporate</a:t>
          </a:r>
        </a:p>
      </dsp:txBody>
      <dsp:txXfrm>
        <a:off x="279979" y="2653255"/>
        <a:ext cx="1116574" cy="558287"/>
      </dsp:txXfrm>
    </dsp:sp>
    <dsp:sp modelId="{551396AB-0B91-4F85-980C-905BD95CFF80}">
      <dsp:nvSpPr>
        <dsp:cNvPr id="0" name=""/>
        <dsp:cNvSpPr/>
      </dsp:nvSpPr>
      <dsp:spPr>
        <a:xfrm>
          <a:off x="279979" y="3446023"/>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History</a:t>
          </a:r>
        </a:p>
      </dsp:txBody>
      <dsp:txXfrm>
        <a:off x="279979" y="3446023"/>
        <a:ext cx="1116574" cy="558287"/>
      </dsp:txXfrm>
    </dsp:sp>
    <dsp:sp modelId="{4E418FEF-7A6B-46E6-9BE5-3B536043F0B3}">
      <dsp:nvSpPr>
        <dsp:cNvPr id="0" name=""/>
        <dsp:cNvSpPr/>
      </dsp:nvSpPr>
      <dsp:spPr>
        <a:xfrm>
          <a:off x="279979" y="4238791"/>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Facts &amp; Figures</a:t>
          </a:r>
        </a:p>
      </dsp:txBody>
      <dsp:txXfrm>
        <a:off x="279979" y="4238791"/>
        <a:ext cx="1116574" cy="558287"/>
      </dsp:txXfrm>
    </dsp:sp>
    <dsp:sp modelId="{41A67842-BC8A-4E7F-A553-A4A58D82498B}">
      <dsp:nvSpPr>
        <dsp:cNvPr id="0" name=""/>
        <dsp:cNvSpPr/>
      </dsp:nvSpPr>
      <dsp:spPr>
        <a:xfrm>
          <a:off x="2982089" y="1067720"/>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News</a:t>
          </a:r>
        </a:p>
      </dsp:txBody>
      <dsp:txXfrm>
        <a:off x="2982089" y="1067720"/>
        <a:ext cx="1116574" cy="558287"/>
      </dsp:txXfrm>
    </dsp:sp>
    <dsp:sp modelId="{F924CA5A-D3CE-4581-8447-1DF215EB0813}">
      <dsp:nvSpPr>
        <dsp:cNvPr id="0" name=""/>
        <dsp:cNvSpPr/>
      </dsp:nvSpPr>
      <dsp:spPr>
        <a:xfrm>
          <a:off x="1631034" y="1860488"/>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News </a:t>
          </a:r>
          <a:r>
            <a:rPr lang="en-GB" sz="1500" kern="1200" dirty="0" err="1">
              <a:solidFill>
                <a:prstClr val="black"/>
              </a:solidFill>
              <a:latin typeface="Segoe UI"/>
              <a:ea typeface="+mn-ea"/>
              <a:cs typeface="+mn-cs"/>
            </a:rPr>
            <a:t>Center</a:t>
          </a:r>
          <a:endParaRPr lang="en-GB" sz="1500" kern="1200" dirty="0">
            <a:solidFill>
              <a:prstClr val="black"/>
            </a:solidFill>
            <a:latin typeface="Segoe UI"/>
            <a:ea typeface="+mn-ea"/>
            <a:cs typeface="+mn-cs"/>
          </a:endParaRPr>
        </a:p>
      </dsp:txBody>
      <dsp:txXfrm>
        <a:off x="1631034" y="1860488"/>
        <a:ext cx="1116574" cy="558287"/>
      </dsp:txXfrm>
    </dsp:sp>
    <dsp:sp modelId="{1EC05925-1598-4B72-B7E9-8AB576042391}">
      <dsp:nvSpPr>
        <dsp:cNvPr id="0" name=""/>
        <dsp:cNvSpPr/>
      </dsp:nvSpPr>
      <dsp:spPr>
        <a:xfrm>
          <a:off x="1910177" y="2653255"/>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Media</a:t>
          </a:r>
        </a:p>
      </dsp:txBody>
      <dsp:txXfrm>
        <a:off x="1910177" y="2653255"/>
        <a:ext cx="1116574" cy="558287"/>
      </dsp:txXfrm>
    </dsp:sp>
    <dsp:sp modelId="{DC577792-F03C-46E5-97AD-B805BD733422}">
      <dsp:nvSpPr>
        <dsp:cNvPr id="0" name=""/>
        <dsp:cNvSpPr/>
      </dsp:nvSpPr>
      <dsp:spPr>
        <a:xfrm>
          <a:off x="2982089" y="1860488"/>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Events</a:t>
          </a:r>
        </a:p>
      </dsp:txBody>
      <dsp:txXfrm>
        <a:off x="2982089" y="1860488"/>
        <a:ext cx="1116574" cy="558287"/>
      </dsp:txXfrm>
    </dsp:sp>
    <dsp:sp modelId="{732E95B4-DA65-44ED-B2FF-F9D29AE15081}">
      <dsp:nvSpPr>
        <dsp:cNvPr id="0" name=""/>
        <dsp:cNvSpPr/>
      </dsp:nvSpPr>
      <dsp:spPr>
        <a:xfrm>
          <a:off x="4333143" y="1860488"/>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Knowledge Base</a:t>
          </a:r>
        </a:p>
      </dsp:txBody>
      <dsp:txXfrm>
        <a:off x="4333143" y="1860488"/>
        <a:ext cx="1116574" cy="558287"/>
      </dsp:txXfrm>
    </dsp:sp>
    <dsp:sp modelId="{0A3C99EA-2F2F-44C6-A918-EC7A1DBDBF4D}">
      <dsp:nvSpPr>
        <dsp:cNvPr id="0" name=""/>
        <dsp:cNvSpPr/>
      </dsp:nvSpPr>
      <dsp:spPr>
        <a:xfrm>
          <a:off x="4612287" y="2653255"/>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SharePoint</a:t>
          </a:r>
        </a:p>
      </dsp:txBody>
      <dsp:txXfrm>
        <a:off x="4612287" y="2653255"/>
        <a:ext cx="1116574" cy="558287"/>
      </dsp:txXfrm>
    </dsp:sp>
    <dsp:sp modelId="{89985370-5C92-414E-99FA-5BB55BA4E0AA}">
      <dsp:nvSpPr>
        <dsp:cNvPr id="0" name=""/>
        <dsp:cNvSpPr/>
      </dsp:nvSpPr>
      <dsp:spPr>
        <a:xfrm>
          <a:off x="4612287" y="3446023"/>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OneDrive</a:t>
          </a:r>
        </a:p>
      </dsp:txBody>
      <dsp:txXfrm>
        <a:off x="4612287" y="3446023"/>
        <a:ext cx="1116574" cy="558287"/>
      </dsp:txXfrm>
    </dsp:sp>
    <dsp:sp modelId="{C5653D71-AF0B-481D-A317-54BF57B4E7E0}">
      <dsp:nvSpPr>
        <dsp:cNvPr id="0" name=""/>
        <dsp:cNvSpPr/>
      </dsp:nvSpPr>
      <dsp:spPr>
        <a:xfrm>
          <a:off x="5684198" y="1067720"/>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Work</a:t>
          </a:r>
        </a:p>
      </dsp:txBody>
      <dsp:txXfrm>
        <a:off x="5684198" y="1067720"/>
        <a:ext cx="1116574" cy="558287"/>
      </dsp:txXfrm>
    </dsp:sp>
    <dsp:sp modelId="{61D72DBB-3F1B-4C6C-8FAB-F58D1CF9A895}">
      <dsp:nvSpPr>
        <dsp:cNvPr id="0" name=""/>
        <dsp:cNvSpPr/>
      </dsp:nvSpPr>
      <dsp:spPr>
        <a:xfrm>
          <a:off x="5963342" y="1860488"/>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Administration</a:t>
          </a:r>
        </a:p>
      </dsp:txBody>
      <dsp:txXfrm>
        <a:off x="5963342" y="1860488"/>
        <a:ext cx="1116574" cy="558287"/>
      </dsp:txXfrm>
    </dsp:sp>
    <dsp:sp modelId="{9249D7EA-286E-4AD8-B452-4B6C1C0D45AE}">
      <dsp:nvSpPr>
        <dsp:cNvPr id="0" name=""/>
        <dsp:cNvSpPr/>
      </dsp:nvSpPr>
      <dsp:spPr>
        <a:xfrm>
          <a:off x="5963342" y="2653255"/>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Rules &amp; Regulations</a:t>
          </a:r>
        </a:p>
      </dsp:txBody>
      <dsp:txXfrm>
        <a:off x="5963342" y="2653255"/>
        <a:ext cx="1116574" cy="558287"/>
      </dsp:txXfrm>
    </dsp:sp>
    <dsp:sp modelId="{7A8625BD-604E-4F4A-80D2-1DDDFC889C6A}">
      <dsp:nvSpPr>
        <dsp:cNvPr id="0" name=""/>
        <dsp:cNvSpPr/>
      </dsp:nvSpPr>
      <dsp:spPr>
        <a:xfrm>
          <a:off x="5963342" y="3446023"/>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Communication</a:t>
          </a:r>
        </a:p>
      </dsp:txBody>
      <dsp:txXfrm>
        <a:off x="5963342" y="3446023"/>
        <a:ext cx="1116574" cy="558287"/>
      </dsp:txXfrm>
    </dsp:sp>
    <dsp:sp modelId="{B1317557-AB5A-4256-A394-DE615C3B8578}">
      <dsp:nvSpPr>
        <dsp:cNvPr id="0" name=""/>
        <dsp:cNvSpPr/>
      </dsp:nvSpPr>
      <dsp:spPr>
        <a:xfrm>
          <a:off x="5963342" y="4238791"/>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IT</a:t>
          </a:r>
        </a:p>
      </dsp:txBody>
      <dsp:txXfrm>
        <a:off x="5963342" y="4238791"/>
        <a:ext cx="1116574" cy="558287"/>
      </dsp:txXfrm>
    </dsp:sp>
    <dsp:sp modelId="{9CDACEFA-595B-408F-96EA-FC2D39EB8DE9}">
      <dsp:nvSpPr>
        <dsp:cNvPr id="0" name=""/>
        <dsp:cNvSpPr/>
      </dsp:nvSpPr>
      <dsp:spPr>
        <a:xfrm>
          <a:off x="5963342" y="5031559"/>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Security</a:t>
          </a:r>
        </a:p>
      </dsp:txBody>
      <dsp:txXfrm>
        <a:off x="5963342" y="5031559"/>
        <a:ext cx="1116574" cy="558287"/>
      </dsp:txXfrm>
    </dsp:sp>
    <dsp:sp modelId="{2E2144F7-AC00-45C3-A15E-7F914912C5E4}">
      <dsp:nvSpPr>
        <dsp:cNvPr id="0" name=""/>
        <dsp:cNvSpPr/>
      </dsp:nvSpPr>
      <dsp:spPr>
        <a:xfrm>
          <a:off x="7035253" y="1067720"/>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Collaboration</a:t>
          </a:r>
        </a:p>
      </dsp:txBody>
      <dsp:txXfrm>
        <a:off x="7035253" y="1067720"/>
        <a:ext cx="1116574" cy="558287"/>
      </dsp:txXfrm>
    </dsp:sp>
    <dsp:sp modelId="{C6FCF885-754B-4FC2-887A-C623FEE1C53B}">
      <dsp:nvSpPr>
        <dsp:cNvPr id="0" name=""/>
        <dsp:cNvSpPr/>
      </dsp:nvSpPr>
      <dsp:spPr>
        <a:xfrm>
          <a:off x="7314397" y="1860488"/>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Project Spaces</a:t>
          </a:r>
        </a:p>
      </dsp:txBody>
      <dsp:txXfrm>
        <a:off x="7314397" y="1860488"/>
        <a:ext cx="1116574" cy="558287"/>
      </dsp:txXfrm>
    </dsp:sp>
    <dsp:sp modelId="{1C439BE5-F3C2-4C89-B4ED-C4427E7C22EE}">
      <dsp:nvSpPr>
        <dsp:cNvPr id="0" name=""/>
        <dsp:cNvSpPr/>
      </dsp:nvSpPr>
      <dsp:spPr>
        <a:xfrm>
          <a:off x="8386308" y="1067720"/>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Departments</a:t>
          </a:r>
        </a:p>
      </dsp:txBody>
      <dsp:txXfrm>
        <a:off x="8386308" y="1067720"/>
        <a:ext cx="1116574" cy="558287"/>
      </dsp:txXfrm>
    </dsp:sp>
    <dsp:sp modelId="{D089E50D-CE3B-4E1E-80D5-1F312533ED94}">
      <dsp:nvSpPr>
        <dsp:cNvPr id="0" name=""/>
        <dsp:cNvSpPr/>
      </dsp:nvSpPr>
      <dsp:spPr>
        <a:xfrm>
          <a:off x="8665451" y="1860488"/>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IT</a:t>
          </a:r>
        </a:p>
      </dsp:txBody>
      <dsp:txXfrm>
        <a:off x="8665451" y="1860488"/>
        <a:ext cx="1116574" cy="558287"/>
      </dsp:txXfrm>
    </dsp:sp>
    <dsp:sp modelId="{8F1B7BBA-C57F-4932-A0A3-B178302592E8}">
      <dsp:nvSpPr>
        <dsp:cNvPr id="0" name=""/>
        <dsp:cNvSpPr/>
      </dsp:nvSpPr>
      <dsp:spPr>
        <a:xfrm>
          <a:off x="8665451" y="2653255"/>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Marketing</a:t>
          </a:r>
        </a:p>
      </dsp:txBody>
      <dsp:txXfrm>
        <a:off x="8665451" y="2653255"/>
        <a:ext cx="1116574" cy="558287"/>
      </dsp:txXfrm>
    </dsp:sp>
    <dsp:sp modelId="{840393B5-4BD6-453B-AF67-B5A3FF736B82}">
      <dsp:nvSpPr>
        <dsp:cNvPr id="0" name=""/>
        <dsp:cNvSpPr/>
      </dsp:nvSpPr>
      <dsp:spPr>
        <a:xfrm>
          <a:off x="8665451" y="3446023"/>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Sales</a:t>
          </a:r>
        </a:p>
      </dsp:txBody>
      <dsp:txXfrm>
        <a:off x="8665451" y="3446023"/>
        <a:ext cx="1116574" cy="558287"/>
      </dsp:txXfrm>
    </dsp:sp>
    <dsp:sp modelId="{9C7F5E1C-4895-4CB9-9872-0053CC600A6E}">
      <dsp:nvSpPr>
        <dsp:cNvPr id="0" name=""/>
        <dsp:cNvSpPr/>
      </dsp:nvSpPr>
      <dsp:spPr>
        <a:xfrm>
          <a:off x="8665451" y="4238791"/>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HR</a:t>
          </a:r>
        </a:p>
      </dsp:txBody>
      <dsp:txXfrm>
        <a:off x="8665451" y="4238791"/>
        <a:ext cx="1116574" cy="558287"/>
      </dsp:txXfrm>
    </dsp:sp>
    <dsp:sp modelId="{CCF2BA9C-7756-4F53-9AE4-5902D97E904B}">
      <dsp:nvSpPr>
        <dsp:cNvPr id="0" name=""/>
        <dsp:cNvSpPr/>
      </dsp:nvSpPr>
      <dsp:spPr>
        <a:xfrm>
          <a:off x="8665451" y="5031559"/>
          <a:ext cx="1116574" cy="558287"/>
        </a:xfrm>
        <a:prstGeom prst="rect">
          <a:avLst/>
        </a:prstGeom>
        <a:solidFill>
          <a:srgbClr val="FFC000"/>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Finance</a:t>
          </a:r>
        </a:p>
      </dsp:txBody>
      <dsp:txXfrm>
        <a:off x="8665451" y="5031559"/>
        <a:ext cx="1116574" cy="55828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pnp/PnP-Tools/tree/master/Solutions/SharePoint.Search.QueryToo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1</a:t>
            </a:fld>
            <a:endParaRPr lang="en-US"/>
          </a:p>
        </p:txBody>
      </p:sp>
    </p:spTree>
    <p:extLst>
      <p:ext uri="{BB962C8B-B14F-4D97-AF65-F5344CB8AC3E}">
        <p14:creationId xmlns:p14="http://schemas.microsoft.com/office/powerpoint/2010/main" val="2035881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1</a:t>
            </a:r>
          </a:p>
          <a:p>
            <a:r>
              <a:rPr lang="en-GB" dirty="0"/>
              <a:t>Modernizer Scanner</a:t>
            </a:r>
          </a:p>
          <a:p>
            <a:r>
              <a:rPr lang="en-GB" dirty="0"/>
              <a:t>Search Query</a:t>
            </a:r>
          </a:p>
          <a:p>
            <a:r>
              <a:rPr lang="en-GB" dirty="0"/>
              <a:t>Look at your customisations</a:t>
            </a:r>
          </a:p>
        </p:txBody>
      </p:sp>
      <p:sp>
        <p:nvSpPr>
          <p:cNvPr id="4" name="Slide Number Placeholder 3"/>
          <p:cNvSpPr>
            <a:spLocks noGrp="1"/>
          </p:cNvSpPr>
          <p:nvPr>
            <p:ph type="sldNum" sz="quarter" idx="5"/>
          </p:nvPr>
        </p:nvSpPr>
        <p:spPr/>
        <p:txBody>
          <a:bodyPr/>
          <a:lstStyle/>
          <a:p>
            <a:fld id="{B4008EB6-D09E-4580-8CD6-DDB14511944F}" type="slidenum">
              <a:rPr lang="en-US" smtClean="0"/>
              <a:t>21</a:t>
            </a:fld>
            <a:endParaRPr lang="en-US"/>
          </a:p>
        </p:txBody>
      </p:sp>
    </p:spTree>
    <p:extLst>
      <p:ext uri="{BB962C8B-B14F-4D97-AF65-F5344CB8AC3E}">
        <p14:creationId xmlns:p14="http://schemas.microsoft.com/office/powerpoint/2010/main" val="2109889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27</a:t>
            </a:fld>
            <a:endParaRPr lang="en-US"/>
          </a:p>
        </p:txBody>
      </p:sp>
    </p:spTree>
    <p:extLst>
      <p:ext uri="{BB962C8B-B14F-4D97-AF65-F5344CB8AC3E}">
        <p14:creationId xmlns:p14="http://schemas.microsoft.com/office/powerpoint/2010/main" val="4058818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32</a:t>
            </a:fld>
            <a:endParaRPr lang="en-US"/>
          </a:p>
        </p:txBody>
      </p:sp>
    </p:spTree>
    <p:extLst>
      <p:ext uri="{BB962C8B-B14F-4D97-AF65-F5344CB8AC3E}">
        <p14:creationId xmlns:p14="http://schemas.microsoft.com/office/powerpoint/2010/main" val="421767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2</a:t>
            </a:r>
          </a:p>
          <a:p>
            <a:r>
              <a:rPr lang="en-GB" dirty="0"/>
              <a:t>How to transform your content with the PnP command lines</a:t>
            </a:r>
          </a:p>
          <a:p>
            <a:r>
              <a:rPr lang="en-GB" dirty="0"/>
              <a:t>Show a full script example and run that</a:t>
            </a:r>
          </a:p>
          <a:p>
            <a:r>
              <a:rPr lang="en-GB" dirty="0"/>
              <a:t>Demo 3</a:t>
            </a:r>
          </a:p>
          <a:p>
            <a:r>
              <a:rPr lang="en-GB" dirty="0"/>
              <a:t>How can you integrate your new content on the homepage</a:t>
            </a:r>
          </a:p>
          <a:p>
            <a:r>
              <a:rPr lang="en-GB" dirty="0"/>
              <a:t>Demo 4</a:t>
            </a:r>
          </a:p>
          <a:p>
            <a:r>
              <a:rPr lang="en-GB" dirty="0"/>
              <a:t>Show how the other landing pages look like</a:t>
            </a:r>
          </a:p>
          <a:p>
            <a:r>
              <a:rPr lang="en-GB" dirty="0"/>
              <a:t>e.g. knowledge base</a:t>
            </a:r>
          </a:p>
        </p:txBody>
      </p:sp>
      <p:sp>
        <p:nvSpPr>
          <p:cNvPr id="4" name="Slide Number Placeholder 3"/>
          <p:cNvSpPr>
            <a:spLocks noGrp="1"/>
          </p:cNvSpPr>
          <p:nvPr>
            <p:ph type="sldNum" sz="quarter" idx="5"/>
          </p:nvPr>
        </p:nvSpPr>
        <p:spPr/>
        <p:txBody>
          <a:bodyPr/>
          <a:lstStyle/>
          <a:p>
            <a:fld id="{B4008EB6-D09E-4580-8CD6-DDB14511944F}" type="slidenum">
              <a:rPr lang="en-US" smtClean="0"/>
              <a:t>36</a:t>
            </a:fld>
            <a:endParaRPr lang="en-US"/>
          </a:p>
        </p:txBody>
      </p:sp>
    </p:spTree>
    <p:extLst>
      <p:ext uri="{BB962C8B-B14F-4D97-AF65-F5344CB8AC3E}">
        <p14:creationId xmlns:p14="http://schemas.microsoft.com/office/powerpoint/2010/main" val="2112444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41</a:t>
            </a:fld>
            <a:endParaRPr lang="en-US"/>
          </a:p>
        </p:txBody>
      </p:sp>
    </p:spTree>
    <p:extLst>
      <p:ext uri="{BB962C8B-B14F-4D97-AF65-F5344CB8AC3E}">
        <p14:creationId xmlns:p14="http://schemas.microsoft.com/office/powerpoint/2010/main" val="2654094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1055956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343249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4119114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cs-CZ" sz="80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397645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11</a:t>
            </a:fld>
            <a:endParaRPr lang="en-US"/>
          </a:p>
        </p:txBody>
      </p:sp>
    </p:spTree>
    <p:extLst>
      <p:ext uri="{BB962C8B-B14F-4D97-AF65-F5344CB8AC3E}">
        <p14:creationId xmlns:p14="http://schemas.microsoft.com/office/powerpoint/2010/main" val="298879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Pic:Question</a:t>
            </a:r>
            <a:endParaRPr lang="en-GB" dirty="0"/>
          </a:p>
        </p:txBody>
      </p:sp>
      <p:sp>
        <p:nvSpPr>
          <p:cNvPr id="4" name="Slide Number Placeholder 3"/>
          <p:cNvSpPr>
            <a:spLocks noGrp="1"/>
          </p:cNvSpPr>
          <p:nvPr>
            <p:ph type="sldNum" sz="quarter" idx="5"/>
          </p:nvPr>
        </p:nvSpPr>
        <p:spPr/>
        <p:txBody>
          <a:bodyPr/>
          <a:lstStyle/>
          <a:p>
            <a:fld id="{B4008EB6-D09E-4580-8CD6-DDB14511944F}" type="slidenum">
              <a:rPr lang="en-US" smtClean="0"/>
              <a:t>15</a:t>
            </a:fld>
            <a:endParaRPr lang="en-US"/>
          </a:p>
        </p:txBody>
      </p:sp>
    </p:spTree>
    <p:extLst>
      <p:ext uri="{BB962C8B-B14F-4D97-AF65-F5344CB8AC3E}">
        <p14:creationId xmlns:p14="http://schemas.microsoft.com/office/powerpoint/2010/main" val="96326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 Path</a:t>
            </a:r>
          </a:p>
        </p:txBody>
      </p:sp>
      <p:sp>
        <p:nvSpPr>
          <p:cNvPr id="4" name="Slide Number Placeholder 3"/>
          <p:cNvSpPr>
            <a:spLocks noGrp="1"/>
          </p:cNvSpPr>
          <p:nvPr>
            <p:ph type="sldNum" sz="quarter" idx="5"/>
          </p:nvPr>
        </p:nvSpPr>
        <p:spPr/>
        <p:txBody>
          <a:bodyPr/>
          <a:lstStyle/>
          <a:p>
            <a:fld id="{B4008EB6-D09E-4580-8CD6-DDB14511944F}" type="slidenum">
              <a:rPr lang="en-US" smtClean="0"/>
              <a:t>16</a:t>
            </a:fld>
            <a:endParaRPr lang="en-US"/>
          </a:p>
        </p:txBody>
      </p:sp>
    </p:spTree>
    <p:extLst>
      <p:ext uri="{BB962C8B-B14F-4D97-AF65-F5344CB8AC3E}">
        <p14:creationId xmlns:p14="http://schemas.microsoft.com/office/powerpoint/2010/main" val="3427537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https://github.com/pnp/PnP-Tools/tree/master/Solutions/SharePoint.Search.QueryTool</a:t>
            </a:r>
            <a:endParaRPr lang="en-GB" dirty="0"/>
          </a:p>
        </p:txBody>
      </p:sp>
      <p:sp>
        <p:nvSpPr>
          <p:cNvPr id="4" name="Slide Number Placeholder 3"/>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320362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ckground, title &amp; list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458865" y="1405200"/>
            <a:ext cx="8936019" cy="3889357"/>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baseline="0">
                <a:solidFill>
                  <a:srgbClr val="732B6B"/>
                </a:solidFill>
                <a:latin typeface="+mn-lt"/>
              </a:defRPr>
            </a:lvl1pPr>
          </a:lstStyle>
          <a:p>
            <a:pPr lvl="0"/>
            <a:r>
              <a:rPr lang="en-US" dirty="0"/>
              <a:t>CLICK TO EDIT MASTER TITLE STYLE</a:t>
            </a:r>
          </a:p>
        </p:txBody>
      </p:sp>
      <p:pic>
        <p:nvPicPr>
          <p:cNvPr id="12" name="Picture 11" descr="A close up of a logo&#10;&#10;Description automatically generated">
            <a:extLst>
              <a:ext uri="{FF2B5EF4-FFF2-40B4-BE49-F238E27FC236}">
                <a16:creationId xmlns:a16="http://schemas.microsoft.com/office/drawing/2014/main" id="{5E5ED528-717B-4CE6-B777-0321F74BF263}"/>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575054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Just blank">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84311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ackground &amp; logo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441290"/>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pic>
        <p:nvPicPr>
          <p:cNvPr id="4" name="Picture 3" descr="A close up of a logo&#10;&#10;Description automatically generated">
            <a:extLst>
              <a:ext uri="{FF2B5EF4-FFF2-40B4-BE49-F238E27FC236}">
                <a16:creationId xmlns:a16="http://schemas.microsoft.com/office/drawing/2014/main" id="{F2300D0E-FB5C-4159-9B1B-CA779827D721}"/>
              </a:ext>
            </a:extLst>
          </p:cNvPr>
          <p:cNvPicPr>
            <a:picLocks noChangeAspect="1"/>
          </p:cNvPicPr>
          <p:nvPr userDrawn="1"/>
        </p:nvPicPr>
        <p:blipFill>
          <a:blip r:embed="rId3"/>
          <a:stretch>
            <a:fillRect/>
          </a:stretch>
        </p:blipFill>
        <p:spPr>
          <a:xfrm>
            <a:off x="4522055" y="5240654"/>
            <a:ext cx="1377013" cy="1357983"/>
          </a:xfrm>
          <a:prstGeom prst="rect">
            <a:avLst/>
          </a:prstGeom>
        </p:spPr>
      </p:pic>
      <p:sp>
        <p:nvSpPr>
          <p:cNvPr id="7" name="TextBox 6">
            <a:extLst>
              <a:ext uri="{FF2B5EF4-FFF2-40B4-BE49-F238E27FC236}">
                <a16:creationId xmlns:a16="http://schemas.microsoft.com/office/drawing/2014/main" id="{2696C12E-C0B8-4D94-8093-C4D614B5C139}"/>
              </a:ext>
            </a:extLst>
          </p:cNvPr>
          <p:cNvSpPr txBox="1"/>
          <p:nvPr userDrawn="1"/>
        </p:nvSpPr>
        <p:spPr>
          <a:xfrm>
            <a:off x="9336496" y="441290"/>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Tree>
    <p:extLst>
      <p:ext uri="{BB962C8B-B14F-4D97-AF65-F5344CB8AC3E}">
        <p14:creationId xmlns:p14="http://schemas.microsoft.com/office/powerpoint/2010/main" val="2663431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duction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837725" y="2464221"/>
            <a:ext cx="2834640" cy="2834640"/>
          </a:xfrm>
          <a:prstGeom prst="ellipse">
            <a:avLst/>
          </a:prstGeom>
          <a:ln w="101600">
            <a:solidFill>
              <a:srgbClr val="33B0B7"/>
            </a:solidFill>
          </a:ln>
        </p:spPr>
        <p:txBody>
          <a:bodyPr/>
          <a:lstStyle/>
          <a:p>
            <a:endParaRPr lang="en-US"/>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a:t>CLICK TO EDIT MASTER TITLE STYLE</a:t>
            </a:r>
          </a:p>
        </p:txBody>
      </p:sp>
      <p:pic>
        <p:nvPicPr>
          <p:cNvPr id="9" name="Picture 8" descr="A close up of a logo&#10;&#10;Description automatically generated">
            <a:extLst>
              <a:ext uri="{FF2B5EF4-FFF2-40B4-BE49-F238E27FC236}">
                <a16:creationId xmlns:a16="http://schemas.microsoft.com/office/drawing/2014/main" id="{B996D851-8CD5-489B-84F2-FAFCFECE6934}"/>
              </a:ext>
            </a:extLst>
          </p:cNvPr>
          <p:cNvPicPr>
            <a:picLocks noChangeAspect="1"/>
          </p:cNvPicPr>
          <p:nvPr userDrawn="1"/>
        </p:nvPicPr>
        <p:blipFill rotWithShape="1">
          <a:blip r:embed="rId3"/>
          <a:srcRect t="21694"/>
          <a:stretch/>
        </p:blipFill>
        <p:spPr>
          <a:xfrm>
            <a:off x="541280" y="-1"/>
            <a:ext cx="3306571" cy="2610783"/>
          </a:xfrm>
          <a:prstGeom prst="rect">
            <a:avLst/>
          </a:prstGeom>
        </p:spPr>
      </p:pic>
      <p:pic>
        <p:nvPicPr>
          <p:cNvPr id="14" name="Picture 13" descr="A close up of a logo&#10;&#10;Description automatically generated">
            <a:extLst>
              <a:ext uri="{FF2B5EF4-FFF2-40B4-BE49-F238E27FC236}">
                <a16:creationId xmlns:a16="http://schemas.microsoft.com/office/drawing/2014/main" id="{F7234094-C5AB-4D98-A801-C1B532EFEF1D}"/>
              </a:ext>
            </a:extLst>
          </p:cNvPr>
          <p:cNvPicPr>
            <a:picLocks noChangeAspect="1"/>
          </p:cNvPicPr>
          <p:nvPr userDrawn="1"/>
        </p:nvPicPr>
        <p:blipFill>
          <a:blip r:embed="rId4"/>
          <a:stretch>
            <a:fillRect/>
          </a:stretch>
        </p:blipFill>
        <p:spPr>
          <a:xfrm>
            <a:off x="9760746" y="448056"/>
            <a:ext cx="920710" cy="907986"/>
          </a:xfrm>
          <a:prstGeom prst="rect">
            <a:avLst/>
          </a:prstGeom>
        </p:spPr>
      </p:pic>
    </p:spTree>
    <p:extLst>
      <p:ext uri="{BB962C8B-B14F-4D97-AF65-F5344CB8AC3E}">
        <p14:creationId xmlns:p14="http://schemas.microsoft.com/office/powerpoint/2010/main" val="3906333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3839466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C25B8D-7317-4DA1-B442-25D5C30F15E2}"/>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pic>
        <p:nvPicPr>
          <p:cNvPr id="6" name="Picture 5" descr="A close up of a logo&#10;&#10;Description automatically generated">
            <a:extLst>
              <a:ext uri="{FF2B5EF4-FFF2-40B4-BE49-F238E27FC236}">
                <a16:creationId xmlns:a16="http://schemas.microsoft.com/office/drawing/2014/main" id="{DF7930E6-961D-406A-9853-C544462F03B7}"/>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21609404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unner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03C40F4-F0EB-4BEF-BE9B-A33D5E7DE87C}"/>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3817309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to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B4A9DED7-B084-4E36-8981-C3EF99463D23}"/>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4046432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EF4E00-3443-424F-94DB-D1169ADFF061}"/>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
        <p:nvSpPr>
          <p:cNvPr id="6" name="Text Placeholder 6">
            <a:extLst>
              <a:ext uri="{FF2B5EF4-FFF2-40B4-BE49-F238E27FC236}">
                <a16:creationId xmlns:a16="http://schemas.microsoft.com/office/drawing/2014/main" id="{924200D9-7F14-4CD6-ACA3-BAA1BFFC3743}"/>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pic>
        <p:nvPicPr>
          <p:cNvPr id="9" name="Picture 8" descr="A close up of a logo&#10;&#10;Description automatically generated">
            <a:extLst>
              <a:ext uri="{FF2B5EF4-FFF2-40B4-BE49-F238E27FC236}">
                <a16:creationId xmlns:a16="http://schemas.microsoft.com/office/drawing/2014/main" id="{DEF43613-BB24-4323-B010-4A248296C722}"/>
              </a:ext>
            </a:extLst>
          </p:cNvPr>
          <p:cNvPicPr>
            <a:picLocks noChangeAspect="1"/>
          </p:cNvPicPr>
          <p:nvPr userDrawn="1"/>
        </p:nvPicPr>
        <p:blipFill>
          <a:blip r:embed="rId3"/>
          <a:stretch>
            <a:fillRect/>
          </a:stretch>
        </p:blipFill>
        <p:spPr>
          <a:xfrm>
            <a:off x="9760746" y="448056"/>
            <a:ext cx="920710" cy="907986"/>
          </a:xfrm>
          <a:prstGeom prst="rect">
            <a:avLst/>
          </a:prstGeom>
        </p:spPr>
      </p:pic>
      <p:sp>
        <p:nvSpPr>
          <p:cNvPr id="10" name="Title 1">
            <a:extLst>
              <a:ext uri="{FF2B5EF4-FFF2-40B4-BE49-F238E27FC236}">
                <a16:creationId xmlns:a16="http://schemas.microsoft.com/office/drawing/2014/main" id="{1B2060C2-D725-4695-88DB-16ECB7EFD8B3}"/>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a:t>CLICK TO EDIT MASTER TITLE STYLE</a:t>
            </a:r>
          </a:p>
        </p:txBody>
      </p:sp>
      <p:pic>
        <p:nvPicPr>
          <p:cNvPr id="13" name="Picture 12" descr="A picture containing object&#10;&#10;Description automatically generated">
            <a:extLst>
              <a:ext uri="{FF2B5EF4-FFF2-40B4-BE49-F238E27FC236}">
                <a16:creationId xmlns:a16="http://schemas.microsoft.com/office/drawing/2014/main" id="{28410194-A04A-45CE-A7C0-02DFA788C3FE}"/>
              </a:ext>
            </a:extLst>
          </p:cNvPr>
          <p:cNvPicPr>
            <a:picLocks noChangeAspect="1"/>
          </p:cNvPicPr>
          <p:nvPr userDrawn="1"/>
        </p:nvPicPr>
        <p:blipFill>
          <a:blip r:embed="rId4"/>
          <a:stretch>
            <a:fillRect/>
          </a:stretch>
        </p:blipFill>
        <p:spPr>
          <a:xfrm>
            <a:off x="1029081" y="1778864"/>
            <a:ext cx="2430910" cy="3075845"/>
          </a:xfrm>
          <a:prstGeom prst="rect">
            <a:avLst/>
          </a:prstGeom>
        </p:spPr>
      </p:pic>
    </p:spTree>
    <p:extLst>
      <p:ext uri="{BB962C8B-B14F-4D97-AF65-F5344CB8AC3E}">
        <p14:creationId xmlns:p14="http://schemas.microsoft.com/office/powerpoint/2010/main" val="1779054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ground &amp; logo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386426"/>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sp>
        <p:nvSpPr>
          <p:cNvPr id="7" name="TextBox 6">
            <a:extLst>
              <a:ext uri="{FF2B5EF4-FFF2-40B4-BE49-F238E27FC236}">
                <a16:creationId xmlns:a16="http://schemas.microsoft.com/office/drawing/2014/main" id="{2696C12E-C0B8-4D94-8093-C4D614B5C139}"/>
              </a:ext>
            </a:extLst>
          </p:cNvPr>
          <p:cNvSpPr txBox="1"/>
          <p:nvPr userDrawn="1"/>
        </p:nvSpPr>
        <p:spPr>
          <a:xfrm>
            <a:off x="9336498" y="386426"/>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pic>
        <p:nvPicPr>
          <p:cNvPr id="5" name="Picture 4" descr="A close up of a logo&#10;&#10;Description automatically generated">
            <a:extLst>
              <a:ext uri="{FF2B5EF4-FFF2-40B4-BE49-F238E27FC236}">
                <a16:creationId xmlns:a16="http://schemas.microsoft.com/office/drawing/2014/main" id="{CDBCBB83-DEAE-4723-9FE6-117D5D333C22}"/>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4050332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ckground &amp; logo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441290"/>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pic>
        <p:nvPicPr>
          <p:cNvPr id="4" name="Picture 3" descr="A close up of a logo&#10;&#10;Description automatically generated">
            <a:extLst>
              <a:ext uri="{FF2B5EF4-FFF2-40B4-BE49-F238E27FC236}">
                <a16:creationId xmlns:a16="http://schemas.microsoft.com/office/drawing/2014/main" id="{F2300D0E-FB5C-4159-9B1B-CA779827D721}"/>
              </a:ext>
            </a:extLst>
          </p:cNvPr>
          <p:cNvPicPr>
            <a:picLocks noChangeAspect="1"/>
          </p:cNvPicPr>
          <p:nvPr userDrawn="1"/>
        </p:nvPicPr>
        <p:blipFill>
          <a:blip r:embed="rId3"/>
          <a:stretch>
            <a:fillRect/>
          </a:stretch>
        </p:blipFill>
        <p:spPr>
          <a:xfrm>
            <a:off x="4522055" y="5240654"/>
            <a:ext cx="1377013" cy="1357983"/>
          </a:xfrm>
          <a:prstGeom prst="rect">
            <a:avLst/>
          </a:prstGeom>
        </p:spPr>
      </p:pic>
      <p:sp>
        <p:nvSpPr>
          <p:cNvPr id="7" name="TextBox 6">
            <a:extLst>
              <a:ext uri="{FF2B5EF4-FFF2-40B4-BE49-F238E27FC236}">
                <a16:creationId xmlns:a16="http://schemas.microsoft.com/office/drawing/2014/main" id="{2696C12E-C0B8-4D94-8093-C4D614B5C139}"/>
              </a:ext>
            </a:extLst>
          </p:cNvPr>
          <p:cNvSpPr txBox="1"/>
          <p:nvPr userDrawn="1"/>
        </p:nvSpPr>
        <p:spPr>
          <a:xfrm>
            <a:off x="9336496" y="441290"/>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Tree>
    <p:extLst>
      <p:ext uri="{BB962C8B-B14F-4D97-AF65-F5344CB8AC3E}">
        <p14:creationId xmlns:p14="http://schemas.microsoft.com/office/powerpoint/2010/main" val="1222321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ckground, title, list &amp;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pic>
        <p:nvPicPr>
          <p:cNvPr id="7" name="Picture 6" descr="A close up of a logo&#10;&#10;Description automatically generated">
            <a:extLst>
              <a:ext uri="{FF2B5EF4-FFF2-40B4-BE49-F238E27FC236}">
                <a16:creationId xmlns:a16="http://schemas.microsoft.com/office/drawing/2014/main" id="{3ADC3628-489A-4FCD-BA0B-A74BC5214814}"/>
              </a:ext>
            </a:extLst>
          </p:cNvPr>
          <p:cNvPicPr>
            <a:picLocks noChangeAspect="1"/>
          </p:cNvPicPr>
          <p:nvPr userDrawn="1"/>
        </p:nvPicPr>
        <p:blipFill>
          <a:blip r:embed="rId3"/>
          <a:stretch>
            <a:fillRect/>
          </a:stretch>
        </p:blipFill>
        <p:spPr>
          <a:xfrm>
            <a:off x="10548127" y="4444184"/>
            <a:ext cx="900924" cy="888473"/>
          </a:xfrm>
          <a:prstGeom prst="rect">
            <a:avLst/>
          </a:prstGeom>
        </p:spPr>
      </p:pic>
      <p:sp>
        <p:nvSpPr>
          <p:cNvPr id="9" name="Title 1">
            <a:extLst>
              <a:ext uri="{FF2B5EF4-FFF2-40B4-BE49-F238E27FC236}">
                <a16:creationId xmlns:a16="http://schemas.microsoft.com/office/drawing/2014/main" id="{0AAAC9EC-2C34-4464-A504-494F043760A2}"/>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a:t>CLICK TO EDIT MASTER TITLE STYLE</a:t>
            </a:r>
          </a:p>
        </p:txBody>
      </p:sp>
      <p:sp>
        <p:nvSpPr>
          <p:cNvPr id="11" name="Text Placeholder 6">
            <a:extLst>
              <a:ext uri="{FF2B5EF4-FFF2-40B4-BE49-F238E27FC236}">
                <a16:creationId xmlns:a16="http://schemas.microsoft.com/office/drawing/2014/main" id="{39DC36A1-09EE-4B4F-8CC8-B922ECA2AE17}"/>
              </a:ext>
            </a:extLst>
          </p:cNvPr>
          <p:cNvSpPr>
            <a:spLocks noGrp="1"/>
          </p:cNvSpPr>
          <p:nvPr>
            <p:ph type="body" sz="quarter" idx="11"/>
          </p:nvPr>
        </p:nvSpPr>
        <p:spPr>
          <a:xfrm>
            <a:off x="458865" y="1405200"/>
            <a:ext cx="8936019" cy="3889357"/>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a:p>
        </p:txBody>
      </p:sp>
    </p:spTree>
    <p:extLst>
      <p:ext uri="{BB962C8B-B14F-4D97-AF65-F5344CB8AC3E}">
        <p14:creationId xmlns:p14="http://schemas.microsoft.com/office/powerpoint/2010/main" val="1882206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ackground &amp; logo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441290"/>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sp>
        <p:nvSpPr>
          <p:cNvPr id="7" name="TextBox 6">
            <a:extLst>
              <a:ext uri="{FF2B5EF4-FFF2-40B4-BE49-F238E27FC236}">
                <a16:creationId xmlns:a16="http://schemas.microsoft.com/office/drawing/2014/main" id="{2696C12E-C0B8-4D94-8093-C4D614B5C139}"/>
              </a:ext>
            </a:extLst>
          </p:cNvPr>
          <p:cNvSpPr txBox="1"/>
          <p:nvPr userDrawn="1"/>
        </p:nvSpPr>
        <p:spPr>
          <a:xfrm>
            <a:off x="9336498" y="441290"/>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pic>
        <p:nvPicPr>
          <p:cNvPr id="6" name="Picture 5" descr="A close up of a logo&#10;&#10;Description automatically generated">
            <a:extLst>
              <a:ext uri="{FF2B5EF4-FFF2-40B4-BE49-F238E27FC236}">
                <a16:creationId xmlns:a16="http://schemas.microsoft.com/office/drawing/2014/main" id="{BF75D771-6646-4E67-9F5E-A4BC4C014B1D}"/>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2859014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Just blank">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30081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
        <p:nvSpPr>
          <p:cNvPr id="4" name="Picture Placeholder 3">
            <a:extLst>
              <a:ext uri="{FF2B5EF4-FFF2-40B4-BE49-F238E27FC236}">
                <a16:creationId xmlns:a16="http://schemas.microsoft.com/office/drawing/2014/main" id="{98BD1567-DAFA-4EF6-B426-643FD6F2BA9C}"/>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05036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nation">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2042428"/>
            <a:ext cx="12192000" cy="1554480"/>
          </a:xfrm>
          <a:prstGeom prst="rect">
            <a:avLst/>
          </a:prstGeom>
          <a:solidFill>
            <a:srgbClr val="732B6B"/>
          </a:solidFill>
        </p:spPr>
        <p:txBody>
          <a:bodyPr wrap="square" lIns="0" tIns="0" rIns="0" bIns="0" rtlCol="0">
            <a:spAutoFit/>
          </a:bodyPr>
          <a:lstStyle/>
          <a:p>
            <a:endParaRPr lang="en-US" sz="2400" spc="-70" dirty="0">
              <a:solidFill>
                <a:srgbClr val="732B6B"/>
              </a:solidFill>
            </a:endParaRPr>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0" y="2496502"/>
            <a:ext cx="12083969" cy="646331"/>
          </a:xfrm>
          <a:prstGeom prst="rect">
            <a:avLst/>
          </a:prstGeom>
        </p:spPr>
        <p:txBody>
          <a:bodyPr anchor="ctr"/>
          <a:lstStyle>
            <a:lvl1pPr algn="ctr">
              <a:defRPr sz="2800" b="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2303663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Raff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EF4E00-3443-424F-94DB-D1169ADFF061}"/>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dirty="0">
              <a:solidFill>
                <a:srgbClr val="732B6B"/>
              </a:solidFill>
            </a:endParaRPr>
          </a:p>
        </p:txBody>
      </p:sp>
      <p:sp>
        <p:nvSpPr>
          <p:cNvPr id="6" name="Text Placeholder 6">
            <a:extLst>
              <a:ext uri="{FF2B5EF4-FFF2-40B4-BE49-F238E27FC236}">
                <a16:creationId xmlns:a16="http://schemas.microsoft.com/office/drawing/2014/main" id="{924200D9-7F14-4CD6-ACA3-BAA1BFFC3743}"/>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pic>
        <p:nvPicPr>
          <p:cNvPr id="9" name="Picture 8" descr="A close up of a logo&#10;&#10;Description automatically generated">
            <a:extLst>
              <a:ext uri="{FF2B5EF4-FFF2-40B4-BE49-F238E27FC236}">
                <a16:creationId xmlns:a16="http://schemas.microsoft.com/office/drawing/2014/main" id="{DEF43613-BB24-4323-B010-4A248296C722}"/>
              </a:ext>
            </a:extLst>
          </p:cNvPr>
          <p:cNvPicPr>
            <a:picLocks noChangeAspect="1"/>
          </p:cNvPicPr>
          <p:nvPr userDrawn="1"/>
        </p:nvPicPr>
        <p:blipFill>
          <a:blip r:embed="rId3"/>
          <a:stretch>
            <a:fillRect/>
          </a:stretch>
        </p:blipFill>
        <p:spPr>
          <a:xfrm>
            <a:off x="9760746" y="448056"/>
            <a:ext cx="920710" cy="907986"/>
          </a:xfrm>
          <a:prstGeom prst="rect">
            <a:avLst/>
          </a:prstGeom>
        </p:spPr>
      </p:pic>
      <p:sp>
        <p:nvSpPr>
          <p:cNvPr id="10" name="Title 1">
            <a:extLst>
              <a:ext uri="{FF2B5EF4-FFF2-40B4-BE49-F238E27FC236}">
                <a16:creationId xmlns:a16="http://schemas.microsoft.com/office/drawing/2014/main" id="{1B2060C2-D725-4695-88DB-16ECB7EFD8B3}"/>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0621119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ponzo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17252" y="2808479"/>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
        <p:nvSpPr>
          <p:cNvPr id="3" name="Title 1">
            <a:extLst>
              <a:ext uri="{FF2B5EF4-FFF2-40B4-BE49-F238E27FC236}">
                <a16:creationId xmlns:a16="http://schemas.microsoft.com/office/drawing/2014/main" id="{D80576F3-5B75-4D17-95BA-F9EF91989661}"/>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dirty="0"/>
              <a:t>CLICK TO EDIT MASTER TITLE STYLE</a:t>
            </a:r>
          </a:p>
        </p:txBody>
      </p:sp>
      <p:pic>
        <p:nvPicPr>
          <p:cNvPr id="4" name="Picture 3" descr="A close up of a logo&#10;&#10;Description automatically generated">
            <a:extLst>
              <a:ext uri="{FF2B5EF4-FFF2-40B4-BE49-F238E27FC236}">
                <a16:creationId xmlns:a16="http://schemas.microsoft.com/office/drawing/2014/main" id="{1652131F-F74D-488F-BE50-F74D8DF0D782}"/>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549701" y="1453932"/>
            <a:ext cx="578138" cy="731520"/>
          </a:xfrm>
          <a:prstGeom prst="rect">
            <a:avLst/>
          </a:prstGeom>
        </p:spPr>
      </p:pic>
      <p:pic>
        <p:nvPicPr>
          <p:cNvPr id="5" name="Picture 4" descr="A close up of a logo&#10;&#10;Description automatically generated">
            <a:extLst>
              <a:ext uri="{FF2B5EF4-FFF2-40B4-BE49-F238E27FC236}">
                <a16:creationId xmlns:a16="http://schemas.microsoft.com/office/drawing/2014/main" id="{5228587B-D2E2-4A52-95BF-F96F4A504DC5}"/>
              </a:ext>
            </a:extLst>
          </p:cNvPr>
          <p:cNvPicPr>
            <a:picLocks noChangeAspect="1"/>
          </p:cNvPicPr>
          <p:nvPr userDrawn="1"/>
        </p:nvPicPr>
        <p:blipFill>
          <a:blip r:embed="rId5"/>
          <a:stretch>
            <a:fillRect/>
          </a:stretch>
        </p:blipFill>
        <p:spPr>
          <a:xfrm>
            <a:off x="549701" y="2802764"/>
            <a:ext cx="578138" cy="731520"/>
          </a:xfrm>
          <a:prstGeom prst="rect">
            <a:avLst/>
          </a:prstGeom>
        </p:spPr>
      </p:pic>
      <p:pic>
        <p:nvPicPr>
          <p:cNvPr id="6" name="Picture 5" descr="A close up of a logo&#10;&#10;Description automatically generated">
            <a:extLst>
              <a:ext uri="{FF2B5EF4-FFF2-40B4-BE49-F238E27FC236}">
                <a16:creationId xmlns:a16="http://schemas.microsoft.com/office/drawing/2014/main" id="{6CE2DBC2-ED37-406E-A3A4-CA79DCDDE4BC}"/>
              </a:ext>
            </a:extLst>
          </p:cNvPr>
          <p:cNvPicPr>
            <a:picLocks noChangeAspect="1"/>
          </p:cNvPicPr>
          <p:nvPr userDrawn="1"/>
        </p:nvPicPr>
        <p:blipFill>
          <a:blip r:embed="rId6"/>
          <a:stretch>
            <a:fillRect/>
          </a:stretch>
        </p:blipFill>
        <p:spPr>
          <a:xfrm>
            <a:off x="549699" y="4684904"/>
            <a:ext cx="578140" cy="731520"/>
          </a:xfrm>
          <a:prstGeom prst="rect">
            <a:avLst/>
          </a:prstGeom>
        </p:spPr>
      </p:pic>
      <p:sp>
        <p:nvSpPr>
          <p:cNvPr id="8" name="Picture Placeholder 7">
            <a:extLst>
              <a:ext uri="{FF2B5EF4-FFF2-40B4-BE49-F238E27FC236}">
                <a16:creationId xmlns:a16="http://schemas.microsoft.com/office/drawing/2014/main" id="{1C196BB4-F3C2-4F95-8A0A-AA526DE5E4E3}"/>
              </a:ext>
            </a:extLst>
          </p:cNvPr>
          <p:cNvSpPr>
            <a:spLocks noGrp="1"/>
          </p:cNvSpPr>
          <p:nvPr>
            <p:ph type="pic" sz="quarter" idx="10"/>
          </p:nvPr>
        </p:nvSpPr>
        <p:spPr>
          <a:xfrm>
            <a:off x="1708422" y="1360587"/>
            <a:ext cx="2103120" cy="822960"/>
          </a:xfrm>
          <a:prstGeom prst="rect">
            <a:avLst/>
          </a:prstGeom>
          <a:ln>
            <a:noFill/>
          </a:ln>
        </p:spPr>
        <p:txBody>
          <a:bodyPr/>
          <a:lstStyle/>
          <a:p>
            <a:endParaRPr lang="en-US"/>
          </a:p>
        </p:txBody>
      </p:sp>
      <p:sp>
        <p:nvSpPr>
          <p:cNvPr id="9" name="Picture Placeholder 7">
            <a:extLst>
              <a:ext uri="{FF2B5EF4-FFF2-40B4-BE49-F238E27FC236}">
                <a16:creationId xmlns:a16="http://schemas.microsoft.com/office/drawing/2014/main" id="{0BAD4A95-E9AE-4D16-A1D8-C05CF3305A00}"/>
              </a:ext>
            </a:extLst>
          </p:cNvPr>
          <p:cNvSpPr>
            <a:spLocks noGrp="1"/>
          </p:cNvSpPr>
          <p:nvPr>
            <p:ph type="pic" sz="quarter" idx="11"/>
          </p:nvPr>
        </p:nvSpPr>
        <p:spPr>
          <a:xfrm>
            <a:off x="4371108" y="1375182"/>
            <a:ext cx="2103120" cy="822960"/>
          </a:xfrm>
          <a:prstGeom prst="rect">
            <a:avLst/>
          </a:prstGeom>
          <a:ln>
            <a:noFill/>
          </a:ln>
        </p:spPr>
        <p:txBody>
          <a:bodyPr/>
          <a:lstStyle/>
          <a:p>
            <a:endParaRPr lang="en-US"/>
          </a:p>
        </p:txBody>
      </p:sp>
      <p:sp>
        <p:nvSpPr>
          <p:cNvPr id="10" name="Picture Placeholder 7">
            <a:extLst>
              <a:ext uri="{FF2B5EF4-FFF2-40B4-BE49-F238E27FC236}">
                <a16:creationId xmlns:a16="http://schemas.microsoft.com/office/drawing/2014/main" id="{F7E8FD9A-23E0-43E9-BDDA-67CE6FB82328}"/>
              </a:ext>
            </a:extLst>
          </p:cNvPr>
          <p:cNvSpPr>
            <a:spLocks noGrp="1"/>
          </p:cNvSpPr>
          <p:nvPr>
            <p:ph type="pic" sz="quarter" idx="12"/>
          </p:nvPr>
        </p:nvSpPr>
        <p:spPr>
          <a:xfrm>
            <a:off x="1708422" y="2662489"/>
            <a:ext cx="2103120" cy="822960"/>
          </a:xfrm>
          <a:prstGeom prst="rect">
            <a:avLst/>
          </a:prstGeom>
          <a:ln>
            <a:noFill/>
          </a:ln>
        </p:spPr>
        <p:txBody>
          <a:bodyPr/>
          <a:lstStyle/>
          <a:p>
            <a:endParaRPr lang="en-US"/>
          </a:p>
        </p:txBody>
      </p:sp>
      <p:sp>
        <p:nvSpPr>
          <p:cNvPr id="11" name="Picture Placeholder 7">
            <a:extLst>
              <a:ext uri="{FF2B5EF4-FFF2-40B4-BE49-F238E27FC236}">
                <a16:creationId xmlns:a16="http://schemas.microsoft.com/office/drawing/2014/main" id="{504EB18B-48D5-4064-BB8B-F4B51DD24939}"/>
              </a:ext>
            </a:extLst>
          </p:cNvPr>
          <p:cNvSpPr>
            <a:spLocks noGrp="1"/>
          </p:cNvSpPr>
          <p:nvPr>
            <p:ph type="pic" sz="quarter" idx="13"/>
          </p:nvPr>
        </p:nvSpPr>
        <p:spPr>
          <a:xfrm>
            <a:off x="1708422" y="3964391"/>
            <a:ext cx="2103120" cy="822960"/>
          </a:xfrm>
          <a:prstGeom prst="rect">
            <a:avLst/>
          </a:prstGeom>
          <a:ln>
            <a:noFill/>
          </a:ln>
        </p:spPr>
        <p:txBody>
          <a:bodyPr/>
          <a:lstStyle/>
          <a:p>
            <a:endParaRPr lang="en-US"/>
          </a:p>
        </p:txBody>
      </p:sp>
      <p:sp>
        <p:nvSpPr>
          <p:cNvPr id="12" name="Picture Placeholder 7">
            <a:extLst>
              <a:ext uri="{FF2B5EF4-FFF2-40B4-BE49-F238E27FC236}">
                <a16:creationId xmlns:a16="http://schemas.microsoft.com/office/drawing/2014/main" id="{2A0012F8-5E7B-4653-A6F6-34C9AF192E55}"/>
              </a:ext>
            </a:extLst>
          </p:cNvPr>
          <p:cNvSpPr>
            <a:spLocks noGrp="1"/>
          </p:cNvSpPr>
          <p:nvPr>
            <p:ph type="pic" sz="quarter" idx="14"/>
          </p:nvPr>
        </p:nvSpPr>
        <p:spPr>
          <a:xfrm>
            <a:off x="4371108" y="3964391"/>
            <a:ext cx="2103120" cy="822960"/>
          </a:xfrm>
          <a:prstGeom prst="rect">
            <a:avLst/>
          </a:prstGeom>
          <a:ln>
            <a:noFill/>
          </a:ln>
        </p:spPr>
        <p:txBody>
          <a:bodyPr/>
          <a:lstStyle/>
          <a:p>
            <a:endParaRPr lang="en-US"/>
          </a:p>
        </p:txBody>
      </p:sp>
      <p:sp>
        <p:nvSpPr>
          <p:cNvPr id="13" name="Picture Placeholder 7">
            <a:extLst>
              <a:ext uri="{FF2B5EF4-FFF2-40B4-BE49-F238E27FC236}">
                <a16:creationId xmlns:a16="http://schemas.microsoft.com/office/drawing/2014/main" id="{973F8DAC-5DE1-466C-95B7-1317AA2992C4}"/>
              </a:ext>
            </a:extLst>
          </p:cNvPr>
          <p:cNvSpPr>
            <a:spLocks noGrp="1"/>
          </p:cNvSpPr>
          <p:nvPr>
            <p:ph type="pic" sz="quarter" idx="15"/>
          </p:nvPr>
        </p:nvSpPr>
        <p:spPr>
          <a:xfrm>
            <a:off x="7033794" y="3964391"/>
            <a:ext cx="2103120" cy="822960"/>
          </a:xfrm>
          <a:prstGeom prst="rect">
            <a:avLst/>
          </a:prstGeom>
          <a:ln>
            <a:noFill/>
          </a:ln>
        </p:spPr>
        <p:txBody>
          <a:bodyPr/>
          <a:lstStyle/>
          <a:p>
            <a:endParaRPr lang="en-US"/>
          </a:p>
        </p:txBody>
      </p:sp>
      <p:sp>
        <p:nvSpPr>
          <p:cNvPr id="14" name="Picture Placeholder 7">
            <a:extLst>
              <a:ext uri="{FF2B5EF4-FFF2-40B4-BE49-F238E27FC236}">
                <a16:creationId xmlns:a16="http://schemas.microsoft.com/office/drawing/2014/main" id="{E15018B0-009D-462B-9277-B84DFD9A9EF9}"/>
              </a:ext>
            </a:extLst>
          </p:cNvPr>
          <p:cNvSpPr>
            <a:spLocks noGrp="1"/>
          </p:cNvSpPr>
          <p:nvPr>
            <p:ph type="pic" sz="quarter" idx="16"/>
          </p:nvPr>
        </p:nvSpPr>
        <p:spPr>
          <a:xfrm>
            <a:off x="1708422" y="5266293"/>
            <a:ext cx="2103120" cy="822960"/>
          </a:xfrm>
          <a:prstGeom prst="rect">
            <a:avLst/>
          </a:prstGeom>
          <a:ln>
            <a:noFill/>
          </a:ln>
        </p:spPr>
        <p:txBody>
          <a:bodyPr/>
          <a:lstStyle/>
          <a:p>
            <a:endParaRPr lang="en-US"/>
          </a:p>
        </p:txBody>
      </p:sp>
      <p:sp>
        <p:nvSpPr>
          <p:cNvPr id="15" name="Picture Placeholder 7">
            <a:extLst>
              <a:ext uri="{FF2B5EF4-FFF2-40B4-BE49-F238E27FC236}">
                <a16:creationId xmlns:a16="http://schemas.microsoft.com/office/drawing/2014/main" id="{9DA4606F-41D5-4222-8381-843524DC9913}"/>
              </a:ext>
            </a:extLst>
          </p:cNvPr>
          <p:cNvSpPr>
            <a:spLocks noGrp="1"/>
          </p:cNvSpPr>
          <p:nvPr>
            <p:ph type="pic" sz="quarter" idx="17"/>
          </p:nvPr>
        </p:nvSpPr>
        <p:spPr>
          <a:xfrm>
            <a:off x="4371108" y="5266293"/>
            <a:ext cx="2103120" cy="822960"/>
          </a:xfrm>
          <a:prstGeom prst="rect">
            <a:avLst/>
          </a:prstGeom>
          <a:ln>
            <a:noFill/>
          </a:ln>
        </p:spPr>
        <p:txBody>
          <a:bodyPr/>
          <a:lstStyle/>
          <a:p>
            <a:endParaRPr lang="en-US"/>
          </a:p>
        </p:txBody>
      </p:sp>
      <p:sp>
        <p:nvSpPr>
          <p:cNvPr id="16" name="Picture Placeholder 7">
            <a:extLst>
              <a:ext uri="{FF2B5EF4-FFF2-40B4-BE49-F238E27FC236}">
                <a16:creationId xmlns:a16="http://schemas.microsoft.com/office/drawing/2014/main" id="{C9E7870A-A8E9-4601-85EF-C3E52673CDBE}"/>
              </a:ext>
            </a:extLst>
          </p:cNvPr>
          <p:cNvSpPr>
            <a:spLocks noGrp="1"/>
          </p:cNvSpPr>
          <p:nvPr>
            <p:ph type="pic" sz="quarter" idx="18"/>
          </p:nvPr>
        </p:nvSpPr>
        <p:spPr>
          <a:xfrm>
            <a:off x="7033794" y="5266293"/>
            <a:ext cx="2103120" cy="822960"/>
          </a:xfrm>
          <a:prstGeom prst="rect">
            <a:avLst/>
          </a:prstGeom>
          <a:ln>
            <a:noFill/>
          </a:ln>
        </p:spPr>
        <p:txBody>
          <a:bodyPr/>
          <a:lstStyle/>
          <a:p>
            <a:endParaRPr lang="en-US"/>
          </a:p>
        </p:txBody>
      </p:sp>
      <p:sp>
        <p:nvSpPr>
          <p:cNvPr id="17" name="Picture Placeholder 7">
            <a:extLst>
              <a:ext uri="{FF2B5EF4-FFF2-40B4-BE49-F238E27FC236}">
                <a16:creationId xmlns:a16="http://schemas.microsoft.com/office/drawing/2014/main" id="{150DF100-731C-4934-B3A6-FDCEFC0868DD}"/>
              </a:ext>
            </a:extLst>
          </p:cNvPr>
          <p:cNvSpPr>
            <a:spLocks noGrp="1"/>
          </p:cNvSpPr>
          <p:nvPr>
            <p:ph type="pic" sz="quarter" idx="19"/>
          </p:nvPr>
        </p:nvSpPr>
        <p:spPr>
          <a:xfrm>
            <a:off x="9696480" y="3964391"/>
            <a:ext cx="2103120" cy="822960"/>
          </a:xfrm>
          <a:prstGeom prst="rect">
            <a:avLst/>
          </a:prstGeom>
          <a:ln>
            <a:noFill/>
          </a:ln>
        </p:spPr>
        <p:txBody>
          <a:bodyPr/>
          <a:lstStyle/>
          <a:p>
            <a:endParaRPr lang="en-US"/>
          </a:p>
        </p:txBody>
      </p:sp>
    </p:spTree>
    <p:extLst>
      <p:ext uri="{BB962C8B-B14F-4D97-AF65-F5344CB8AC3E}">
        <p14:creationId xmlns:p14="http://schemas.microsoft.com/office/powerpoint/2010/main" val="256510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Zástupný symbol obrázku 4"/>
          <p:cNvSpPr>
            <a:spLocks noGrp="1"/>
          </p:cNvSpPr>
          <p:nvPr>
            <p:ph type="pic" sz="quarter" idx="10"/>
          </p:nvPr>
        </p:nvSpPr>
        <p:spPr>
          <a:xfrm>
            <a:off x="522514" y="1377538"/>
            <a:ext cx="11147869" cy="4857006"/>
          </a:xfrm>
          <a:prstGeom prst="rect">
            <a:avLst/>
          </a:prstGeom>
          <a:ln>
            <a:solidFill>
              <a:schemeClr val="bg1">
                <a:lumMod val="85000"/>
              </a:schemeClr>
            </a:solidFill>
          </a:ln>
        </p:spPr>
        <p:txBody>
          <a:bodyPr/>
          <a:lstStyle/>
          <a:p>
            <a:endParaRPr lang="cs-CZ"/>
          </a:p>
        </p:txBody>
      </p:sp>
      <p:sp>
        <p:nvSpPr>
          <p:cNvPr id="8" name="Title 1">
            <a:extLst>
              <a:ext uri="{FF2B5EF4-FFF2-40B4-BE49-F238E27FC236}">
                <a16:creationId xmlns:a16="http://schemas.microsoft.com/office/drawing/2014/main" id="{9FB0B9DA-38B0-438A-9CD7-4393CBFB50D5}"/>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328468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BDAC3FBD-5544-4C23-8F52-241A328C0F07}"/>
              </a:ext>
            </a:extLst>
          </p:cNvPr>
          <p:cNvSpPr>
            <a:spLocks noGrp="1"/>
          </p:cNvSpPr>
          <p:nvPr>
            <p:ph type="tbl" sz="quarter" idx="10"/>
          </p:nvPr>
        </p:nvSpPr>
        <p:spPr>
          <a:xfrm>
            <a:off x="438150" y="1400175"/>
            <a:ext cx="8936038" cy="3810000"/>
          </a:xfrm>
          <a:prstGeom prst="rect">
            <a:avLst/>
          </a:prstGeom>
        </p:spPr>
        <p:txBody>
          <a:bodyPr/>
          <a:lstStyle/>
          <a:p>
            <a:endParaRPr lang="en-US"/>
          </a:p>
        </p:txBody>
      </p:sp>
      <p:sp>
        <p:nvSpPr>
          <p:cNvPr id="5" name="Title 1">
            <a:extLst>
              <a:ext uri="{FF2B5EF4-FFF2-40B4-BE49-F238E27FC236}">
                <a16:creationId xmlns:a16="http://schemas.microsoft.com/office/drawing/2014/main" id="{EA184C71-869C-4923-8E25-7D4257D2C8ED}"/>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dirty="0"/>
              <a:t>CLICK TO EDIT MASTER TITLE STYLE</a:t>
            </a:r>
          </a:p>
        </p:txBody>
      </p:sp>
      <p:pic>
        <p:nvPicPr>
          <p:cNvPr id="6" name="Picture 5" descr="A close up of a logo&#10;&#10;Description automatically generated">
            <a:extLst>
              <a:ext uri="{FF2B5EF4-FFF2-40B4-BE49-F238E27FC236}">
                <a16:creationId xmlns:a16="http://schemas.microsoft.com/office/drawing/2014/main" id="{29155129-4EE0-4A05-A938-AE911DAAA480}"/>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3443887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Zástupný symbol obrázku 6"/>
          <p:cNvSpPr>
            <a:spLocks noGrp="1"/>
          </p:cNvSpPr>
          <p:nvPr>
            <p:ph type="pic" sz="quarter" idx="10"/>
          </p:nvPr>
        </p:nvSpPr>
        <p:spPr>
          <a:xfrm>
            <a:off x="514413" y="1414984"/>
            <a:ext cx="3360000" cy="1800000"/>
          </a:xfrm>
          <a:prstGeom prst="rect">
            <a:avLst/>
          </a:prstGeom>
          <a:ln>
            <a:solidFill>
              <a:schemeClr val="bg1">
                <a:lumMod val="85000"/>
              </a:schemeClr>
            </a:solidFill>
          </a:ln>
        </p:spPr>
        <p:txBody>
          <a:bodyPr/>
          <a:lstStyle/>
          <a:p>
            <a:endParaRPr lang="cs-CZ"/>
          </a:p>
        </p:txBody>
      </p:sp>
      <p:sp>
        <p:nvSpPr>
          <p:cNvPr id="21" name="Zástupný symbol obrázku 6"/>
          <p:cNvSpPr>
            <a:spLocks noGrp="1"/>
          </p:cNvSpPr>
          <p:nvPr>
            <p:ph type="pic" sz="quarter" idx="13"/>
          </p:nvPr>
        </p:nvSpPr>
        <p:spPr>
          <a:xfrm>
            <a:off x="514413" y="3642334"/>
            <a:ext cx="3360000" cy="1800000"/>
          </a:xfrm>
          <a:prstGeom prst="rect">
            <a:avLst/>
          </a:prstGeom>
          <a:ln>
            <a:solidFill>
              <a:schemeClr val="bg1">
                <a:lumMod val="85000"/>
              </a:schemeClr>
            </a:solidFill>
          </a:ln>
        </p:spPr>
        <p:txBody>
          <a:bodyPr/>
          <a:lstStyle/>
          <a:p>
            <a:endParaRPr lang="cs-CZ"/>
          </a:p>
        </p:txBody>
      </p:sp>
      <p:sp>
        <p:nvSpPr>
          <p:cNvPr id="5" name="Zástupný symbol pro text 4"/>
          <p:cNvSpPr>
            <a:spLocks noGrp="1"/>
          </p:cNvSpPr>
          <p:nvPr>
            <p:ph type="body" sz="quarter" idx="14"/>
          </p:nvPr>
        </p:nvSpPr>
        <p:spPr>
          <a:xfrm>
            <a:off x="4343400" y="1415719"/>
            <a:ext cx="5297106" cy="1798637"/>
          </a:xfrm>
          <a:prstGeom prst="rect">
            <a:avLst/>
          </a:prstGeom>
        </p:spPr>
        <p:txBody>
          <a:bodyPr/>
          <a:lstStyle>
            <a:lvl1pPr marL="0" indent="0">
              <a:lnSpc>
                <a:spcPct val="100000"/>
              </a:lnSpc>
              <a:buNone/>
              <a:defRPr sz="14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sp>
        <p:nvSpPr>
          <p:cNvPr id="13" name="Zástupný symbol pro text 4"/>
          <p:cNvSpPr>
            <a:spLocks noGrp="1"/>
          </p:cNvSpPr>
          <p:nvPr>
            <p:ph type="body" sz="quarter" idx="15"/>
          </p:nvPr>
        </p:nvSpPr>
        <p:spPr>
          <a:xfrm>
            <a:off x="4343400" y="3643016"/>
            <a:ext cx="5297106" cy="1798637"/>
          </a:xfrm>
          <a:prstGeom prst="rect">
            <a:avLst/>
          </a:prstGeom>
        </p:spPr>
        <p:txBody>
          <a:bodyPr/>
          <a:lstStyle>
            <a:lvl1pPr marL="0" indent="0">
              <a:lnSpc>
                <a:spcPct val="100000"/>
              </a:lnSpc>
              <a:buNone/>
              <a:defRPr sz="14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pic>
        <p:nvPicPr>
          <p:cNvPr id="10" name="Picture 9" descr="A close up of a logo&#10;&#10;Description automatically generated">
            <a:extLst>
              <a:ext uri="{FF2B5EF4-FFF2-40B4-BE49-F238E27FC236}">
                <a16:creationId xmlns:a16="http://schemas.microsoft.com/office/drawing/2014/main" id="{F24B794F-5CE6-4AB5-83E7-77AC5A36BB25}"/>
              </a:ext>
            </a:extLst>
          </p:cNvPr>
          <p:cNvPicPr>
            <a:picLocks noChangeAspect="1"/>
          </p:cNvPicPr>
          <p:nvPr userDrawn="1"/>
        </p:nvPicPr>
        <p:blipFill>
          <a:blip r:embed="rId3"/>
          <a:stretch>
            <a:fillRect/>
          </a:stretch>
        </p:blipFill>
        <p:spPr>
          <a:xfrm>
            <a:off x="10548127" y="4444184"/>
            <a:ext cx="900924" cy="888473"/>
          </a:xfrm>
          <a:prstGeom prst="rect">
            <a:avLst/>
          </a:prstGeom>
        </p:spPr>
      </p:pic>
      <p:sp>
        <p:nvSpPr>
          <p:cNvPr id="8" name="Title 1">
            <a:extLst>
              <a:ext uri="{FF2B5EF4-FFF2-40B4-BE49-F238E27FC236}">
                <a16:creationId xmlns:a16="http://schemas.microsoft.com/office/drawing/2014/main" id="{6C4771D6-7506-470E-9C37-2D144E39271F}"/>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Tree>
    <p:extLst>
      <p:ext uri="{BB962C8B-B14F-4D97-AF65-F5344CB8AC3E}">
        <p14:creationId xmlns:p14="http://schemas.microsoft.com/office/powerpoint/2010/main" val="106187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3" grpId="0"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Zástupný symbol obrázku 6"/>
          <p:cNvSpPr>
            <a:spLocks noGrp="1"/>
          </p:cNvSpPr>
          <p:nvPr>
            <p:ph type="pic" sz="quarter" idx="10"/>
          </p:nvPr>
        </p:nvSpPr>
        <p:spPr>
          <a:xfrm>
            <a:off x="1509466" y="1616866"/>
            <a:ext cx="3657600" cy="2743200"/>
          </a:xfrm>
          <a:prstGeom prst="rect">
            <a:avLst/>
          </a:prstGeom>
          <a:ln>
            <a:solidFill>
              <a:schemeClr val="bg1">
                <a:lumMod val="85000"/>
              </a:schemeClr>
            </a:solidFill>
          </a:ln>
        </p:spPr>
        <p:txBody>
          <a:bodyPr/>
          <a:lstStyle/>
          <a:p>
            <a:endParaRPr lang="cs-CZ"/>
          </a:p>
        </p:txBody>
      </p:sp>
      <p:sp>
        <p:nvSpPr>
          <p:cNvPr id="21" name="Zástupný symbol obrázku 6"/>
          <p:cNvSpPr>
            <a:spLocks noGrp="1"/>
          </p:cNvSpPr>
          <p:nvPr>
            <p:ph type="pic" sz="quarter" idx="13"/>
          </p:nvPr>
        </p:nvSpPr>
        <p:spPr>
          <a:xfrm>
            <a:off x="6979336" y="1616866"/>
            <a:ext cx="3657600" cy="2743200"/>
          </a:xfrm>
          <a:prstGeom prst="rect">
            <a:avLst/>
          </a:prstGeom>
          <a:ln>
            <a:solidFill>
              <a:schemeClr val="bg1">
                <a:lumMod val="85000"/>
              </a:schemeClr>
            </a:solidFill>
          </a:ln>
        </p:spPr>
        <p:txBody>
          <a:bodyPr/>
          <a:lstStyle/>
          <a:p>
            <a:endParaRPr lang="cs-CZ"/>
          </a:p>
        </p:txBody>
      </p:sp>
      <p:sp>
        <p:nvSpPr>
          <p:cNvPr id="5" name="Zástupný symbol pro text 4"/>
          <p:cNvSpPr>
            <a:spLocks noGrp="1"/>
          </p:cNvSpPr>
          <p:nvPr>
            <p:ph type="body" sz="quarter" idx="14"/>
          </p:nvPr>
        </p:nvSpPr>
        <p:spPr>
          <a:xfrm>
            <a:off x="6979336" y="4762001"/>
            <a:ext cx="3626998" cy="1187535"/>
          </a:xfrm>
          <a:prstGeom prst="rect">
            <a:avLst/>
          </a:prstGeom>
        </p:spPr>
        <p:txBody>
          <a:bodyPr/>
          <a:lstStyle>
            <a:lvl1pPr marL="0" indent="0" algn="ctr">
              <a:lnSpc>
                <a:spcPct val="150000"/>
              </a:lnSpc>
              <a:buNone/>
              <a:defRPr sz="18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sp>
        <p:nvSpPr>
          <p:cNvPr id="13" name="Zástupný symbol pro text 4"/>
          <p:cNvSpPr>
            <a:spLocks noGrp="1"/>
          </p:cNvSpPr>
          <p:nvPr>
            <p:ph type="body" sz="quarter" idx="15"/>
          </p:nvPr>
        </p:nvSpPr>
        <p:spPr>
          <a:xfrm>
            <a:off x="1509466" y="4762001"/>
            <a:ext cx="3657599" cy="1187535"/>
          </a:xfrm>
          <a:prstGeom prst="rect">
            <a:avLst/>
          </a:prstGeom>
        </p:spPr>
        <p:txBody>
          <a:bodyPr/>
          <a:lstStyle>
            <a:lvl1pPr marL="0" indent="0" algn="ctr">
              <a:lnSpc>
                <a:spcPct val="150000"/>
              </a:lnSpc>
              <a:buNone/>
              <a:defRPr sz="18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sp>
        <p:nvSpPr>
          <p:cNvPr id="10" name="Title 1">
            <a:extLst>
              <a:ext uri="{FF2B5EF4-FFF2-40B4-BE49-F238E27FC236}">
                <a16:creationId xmlns:a16="http://schemas.microsoft.com/office/drawing/2014/main" id="{DCCC2DE0-9209-43DD-9DB9-AF74A40D1CDC}"/>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spTree>
    <p:extLst>
      <p:ext uri="{BB962C8B-B14F-4D97-AF65-F5344CB8AC3E}">
        <p14:creationId xmlns:p14="http://schemas.microsoft.com/office/powerpoint/2010/main" val="297702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nodePh="1">
                                  <p:stCondLst>
                                    <p:cond delay="0"/>
                                  </p:stCondLst>
                                  <p:endCondLst>
                                    <p:cond evt="begin" delay="0">
                                      <p:tn val="20"/>
                                    </p:cond>
                                  </p:end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3" grpId="0"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x picute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7" name="Zástupný symbol obrázku 6">
            <a:extLst>
              <a:ext uri="{FF2B5EF4-FFF2-40B4-BE49-F238E27FC236}">
                <a16:creationId xmlns:a16="http://schemas.microsoft.com/office/drawing/2014/main" id="{715625DC-54C8-4268-A2D2-B69B1B431F73}"/>
              </a:ext>
            </a:extLst>
          </p:cNvPr>
          <p:cNvSpPr>
            <a:spLocks noGrp="1"/>
          </p:cNvSpPr>
          <p:nvPr>
            <p:ph type="pic" sz="quarter" idx="10"/>
          </p:nvPr>
        </p:nvSpPr>
        <p:spPr>
          <a:xfrm>
            <a:off x="562136" y="1947664"/>
            <a:ext cx="3360000" cy="1800000"/>
          </a:xfrm>
          <a:prstGeom prst="rect">
            <a:avLst/>
          </a:prstGeom>
          <a:ln>
            <a:solidFill>
              <a:schemeClr val="bg1">
                <a:lumMod val="85000"/>
              </a:schemeClr>
            </a:solidFill>
          </a:ln>
        </p:spPr>
        <p:txBody>
          <a:bodyPr/>
          <a:lstStyle/>
          <a:p>
            <a:endParaRPr lang="cs-CZ"/>
          </a:p>
        </p:txBody>
      </p:sp>
      <p:sp>
        <p:nvSpPr>
          <p:cNvPr id="18" name="Zástupný symbol obrázku 6">
            <a:extLst>
              <a:ext uri="{FF2B5EF4-FFF2-40B4-BE49-F238E27FC236}">
                <a16:creationId xmlns:a16="http://schemas.microsoft.com/office/drawing/2014/main" id="{74299D4D-134A-46A6-8760-2982EB1D2772}"/>
              </a:ext>
            </a:extLst>
          </p:cNvPr>
          <p:cNvSpPr>
            <a:spLocks noGrp="1"/>
          </p:cNvSpPr>
          <p:nvPr>
            <p:ph type="pic" sz="quarter" idx="13"/>
          </p:nvPr>
        </p:nvSpPr>
        <p:spPr>
          <a:xfrm>
            <a:off x="562136" y="4007995"/>
            <a:ext cx="3360000" cy="1800000"/>
          </a:xfrm>
          <a:prstGeom prst="rect">
            <a:avLst/>
          </a:prstGeom>
          <a:ln>
            <a:solidFill>
              <a:schemeClr val="bg1">
                <a:lumMod val="85000"/>
              </a:schemeClr>
            </a:solidFill>
          </a:ln>
        </p:spPr>
        <p:txBody>
          <a:bodyPr/>
          <a:lstStyle/>
          <a:p>
            <a:endParaRPr lang="cs-CZ"/>
          </a:p>
        </p:txBody>
      </p:sp>
      <p:sp>
        <p:nvSpPr>
          <p:cNvPr id="19" name="Zástupný symbol obrázku 6">
            <a:extLst>
              <a:ext uri="{FF2B5EF4-FFF2-40B4-BE49-F238E27FC236}">
                <a16:creationId xmlns:a16="http://schemas.microsoft.com/office/drawing/2014/main" id="{C69B304A-CB08-4793-8356-46A442DB33E0}"/>
              </a:ext>
            </a:extLst>
          </p:cNvPr>
          <p:cNvSpPr>
            <a:spLocks noGrp="1"/>
          </p:cNvSpPr>
          <p:nvPr>
            <p:ph type="pic" sz="quarter" idx="14"/>
          </p:nvPr>
        </p:nvSpPr>
        <p:spPr>
          <a:xfrm>
            <a:off x="4277543" y="1947664"/>
            <a:ext cx="3360000" cy="1800000"/>
          </a:xfrm>
          <a:prstGeom prst="rect">
            <a:avLst/>
          </a:prstGeom>
          <a:ln>
            <a:solidFill>
              <a:schemeClr val="bg1">
                <a:lumMod val="85000"/>
              </a:schemeClr>
            </a:solidFill>
          </a:ln>
        </p:spPr>
        <p:txBody>
          <a:bodyPr/>
          <a:lstStyle/>
          <a:p>
            <a:endParaRPr lang="cs-CZ"/>
          </a:p>
        </p:txBody>
      </p:sp>
      <p:sp>
        <p:nvSpPr>
          <p:cNvPr id="20" name="Zástupný symbol obrázku 6">
            <a:extLst>
              <a:ext uri="{FF2B5EF4-FFF2-40B4-BE49-F238E27FC236}">
                <a16:creationId xmlns:a16="http://schemas.microsoft.com/office/drawing/2014/main" id="{47F5A83C-299A-42F7-960F-31CDB28C8A7F}"/>
              </a:ext>
            </a:extLst>
          </p:cNvPr>
          <p:cNvSpPr>
            <a:spLocks noGrp="1"/>
          </p:cNvSpPr>
          <p:nvPr>
            <p:ph type="pic" sz="quarter" idx="15"/>
          </p:nvPr>
        </p:nvSpPr>
        <p:spPr>
          <a:xfrm>
            <a:off x="4277543" y="4007995"/>
            <a:ext cx="3360000" cy="1800000"/>
          </a:xfrm>
          <a:prstGeom prst="rect">
            <a:avLst/>
          </a:prstGeom>
          <a:ln>
            <a:solidFill>
              <a:schemeClr val="bg1">
                <a:lumMod val="85000"/>
              </a:schemeClr>
            </a:solidFill>
          </a:ln>
        </p:spPr>
        <p:txBody>
          <a:bodyPr/>
          <a:lstStyle/>
          <a:p>
            <a:endParaRPr lang="cs-CZ"/>
          </a:p>
        </p:txBody>
      </p:sp>
      <p:sp>
        <p:nvSpPr>
          <p:cNvPr id="22" name="Zástupný symbol obrázku 6">
            <a:extLst>
              <a:ext uri="{FF2B5EF4-FFF2-40B4-BE49-F238E27FC236}">
                <a16:creationId xmlns:a16="http://schemas.microsoft.com/office/drawing/2014/main" id="{A9AB8792-FB35-48F6-9096-73CAFD04ED1B}"/>
              </a:ext>
            </a:extLst>
          </p:cNvPr>
          <p:cNvSpPr>
            <a:spLocks noGrp="1"/>
          </p:cNvSpPr>
          <p:nvPr>
            <p:ph type="pic" sz="quarter" idx="16"/>
          </p:nvPr>
        </p:nvSpPr>
        <p:spPr>
          <a:xfrm>
            <a:off x="7992950" y="1947664"/>
            <a:ext cx="3360000" cy="1800000"/>
          </a:xfrm>
          <a:prstGeom prst="rect">
            <a:avLst/>
          </a:prstGeom>
          <a:ln>
            <a:solidFill>
              <a:schemeClr val="bg1">
                <a:lumMod val="85000"/>
              </a:schemeClr>
            </a:solidFill>
          </a:ln>
        </p:spPr>
        <p:txBody>
          <a:bodyPr/>
          <a:lstStyle/>
          <a:p>
            <a:endParaRPr lang="cs-CZ"/>
          </a:p>
        </p:txBody>
      </p:sp>
      <p:sp>
        <p:nvSpPr>
          <p:cNvPr id="23" name="Zástupný symbol obrázku 6">
            <a:extLst>
              <a:ext uri="{FF2B5EF4-FFF2-40B4-BE49-F238E27FC236}">
                <a16:creationId xmlns:a16="http://schemas.microsoft.com/office/drawing/2014/main" id="{6E94E0DF-A378-4222-9F16-E10F02BE0356}"/>
              </a:ext>
            </a:extLst>
          </p:cNvPr>
          <p:cNvSpPr>
            <a:spLocks noGrp="1"/>
          </p:cNvSpPr>
          <p:nvPr>
            <p:ph type="pic" sz="quarter" idx="17"/>
          </p:nvPr>
        </p:nvSpPr>
        <p:spPr>
          <a:xfrm>
            <a:off x="7992950" y="4007995"/>
            <a:ext cx="3360000" cy="1800000"/>
          </a:xfrm>
          <a:prstGeom prst="rect">
            <a:avLst/>
          </a:prstGeom>
          <a:ln>
            <a:solidFill>
              <a:schemeClr val="bg1">
                <a:lumMod val="85000"/>
              </a:schemeClr>
            </a:solidFill>
          </a:ln>
        </p:spPr>
        <p:txBody>
          <a:bodyPr/>
          <a:lstStyle/>
          <a:p>
            <a:endParaRPr lang="cs-CZ"/>
          </a:p>
        </p:txBody>
      </p:sp>
      <p:sp>
        <p:nvSpPr>
          <p:cNvPr id="11" name="Title 1">
            <a:extLst>
              <a:ext uri="{FF2B5EF4-FFF2-40B4-BE49-F238E27FC236}">
                <a16:creationId xmlns:a16="http://schemas.microsoft.com/office/drawing/2014/main" id="{C280D9D6-0080-426D-8757-0D8AA39F0CEB}"/>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19292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nodePh="1">
                                  <p:stCondLst>
                                    <p:cond delay="0"/>
                                  </p:stCondLst>
                                  <p:endCondLst>
                                    <p:cond evt="begin" delay="0">
                                      <p:tn val="20"/>
                                    </p:cond>
                                  </p:end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nodePh="1">
                                  <p:stCondLst>
                                    <p:cond delay="0"/>
                                  </p:stCondLst>
                                  <p:endCondLst>
                                    <p:cond evt="begin" delay="0">
                                      <p:tn val="25"/>
                                    </p:cond>
                                  </p:end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nodePh="1">
                                  <p:stCondLst>
                                    <p:cond delay="0"/>
                                  </p:stCondLst>
                                  <p:endCondLst>
                                    <p:cond evt="begin" delay="0">
                                      <p:tn val="30"/>
                                    </p:cond>
                                  </p:end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animBg="1"/>
      <p:bldP spid="2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s fancy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3" name="Zástupný symbol obrázku 6">
            <a:extLst>
              <a:ext uri="{FF2B5EF4-FFF2-40B4-BE49-F238E27FC236}">
                <a16:creationId xmlns:a16="http://schemas.microsoft.com/office/drawing/2014/main" id="{FA76D9BB-D99D-4789-B8E3-846957B3E2FC}"/>
              </a:ext>
            </a:extLst>
          </p:cNvPr>
          <p:cNvSpPr>
            <a:spLocks noGrp="1"/>
          </p:cNvSpPr>
          <p:nvPr>
            <p:ph type="pic" sz="quarter" idx="11"/>
          </p:nvPr>
        </p:nvSpPr>
        <p:spPr>
          <a:xfrm>
            <a:off x="4677720" y="1780339"/>
            <a:ext cx="1828800" cy="1828800"/>
          </a:xfrm>
          <a:prstGeom prst="rect">
            <a:avLst/>
          </a:prstGeom>
          <a:ln>
            <a:solidFill>
              <a:schemeClr val="bg1">
                <a:lumMod val="85000"/>
              </a:schemeClr>
            </a:solidFill>
          </a:ln>
        </p:spPr>
        <p:txBody>
          <a:bodyPr/>
          <a:lstStyle/>
          <a:p>
            <a:endParaRPr lang="cs-CZ"/>
          </a:p>
        </p:txBody>
      </p:sp>
      <p:sp>
        <p:nvSpPr>
          <p:cNvPr id="14" name="Zástupný symbol obrázku 6">
            <a:extLst>
              <a:ext uri="{FF2B5EF4-FFF2-40B4-BE49-F238E27FC236}">
                <a16:creationId xmlns:a16="http://schemas.microsoft.com/office/drawing/2014/main" id="{45AAC354-FE88-4909-BF29-D077AE54C854}"/>
              </a:ext>
            </a:extLst>
          </p:cNvPr>
          <p:cNvSpPr>
            <a:spLocks noGrp="1"/>
          </p:cNvSpPr>
          <p:nvPr>
            <p:ph type="pic" sz="quarter" idx="12"/>
          </p:nvPr>
        </p:nvSpPr>
        <p:spPr>
          <a:xfrm>
            <a:off x="6744806" y="1780339"/>
            <a:ext cx="1828800" cy="1828800"/>
          </a:xfrm>
          <a:prstGeom prst="rect">
            <a:avLst/>
          </a:prstGeom>
          <a:ln>
            <a:solidFill>
              <a:schemeClr val="bg1">
                <a:lumMod val="85000"/>
              </a:schemeClr>
            </a:solidFill>
          </a:ln>
        </p:spPr>
        <p:txBody>
          <a:bodyPr/>
          <a:lstStyle/>
          <a:p>
            <a:endParaRPr lang="cs-CZ"/>
          </a:p>
        </p:txBody>
      </p:sp>
      <p:sp>
        <p:nvSpPr>
          <p:cNvPr id="15" name="Zástupný symbol obrázku 6">
            <a:extLst>
              <a:ext uri="{FF2B5EF4-FFF2-40B4-BE49-F238E27FC236}">
                <a16:creationId xmlns:a16="http://schemas.microsoft.com/office/drawing/2014/main" id="{1E25BED8-0CA6-48DF-88B7-67F877FC8180}"/>
              </a:ext>
            </a:extLst>
          </p:cNvPr>
          <p:cNvSpPr>
            <a:spLocks noGrp="1"/>
          </p:cNvSpPr>
          <p:nvPr>
            <p:ph type="pic" sz="quarter" idx="13"/>
          </p:nvPr>
        </p:nvSpPr>
        <p:spPr>
          <a:xfrm>
            <a:off x="8811892" y="1780339"/>
            <a:ext cx="1828800" cy="1828800"/>
          </a:xfrm>
          <a:prstGeom prst="rect">
            <a:avLst/>
          </a:prstGeom>
          <a:ln>
            <a:solidFill>
              <a:schemeClr val="bg1">
                <a:lumMod val="85000"/>
              </a:schemeClr>
            </a:solidFill>
          </a:ln>
        </p:spPr>
        <p:txBody>
          <a:bodyPr/>
          <a:lstStyle/>
          <a:p>
            <a:endParaRPr lang="cs-CZ"/>
          </a:p>
        </p:txBody>
      </p:sp>
      <p:sp>
        <p:nvSpPr>
          <p:cNvPr id="16" name="Zástupný symbol obrázku 6">
            <a:extLst>
              <a:ext uri="{FF2B5EF4-FFF2-40B4-BE49-F238E27FC236}">
                <a16:creationId xmlns:a16="http://schemas.microsoft.com/office/drawing/2014/main" id="{CB74E090-633A-4713-9175-0CF056F45D47}"/>
              </a:ext>
            </a:extLst>
          </p:cNvPr>
          <p:cNvSpPr>
            <a:spLocks noGrp="1"/>
          </p:cNvSpPr>
          <p:nvPr>
            <p:ph type="pic" sz="quarter" idx="14"/>
          </p:nvPr>
        </p:nvSpPr>
        <p:spPr>
          <a:xfrm>
            <a:off x="562136" y="3828214"/>
            <a:ext cx="1828800" cy="1828800"/>
          </a:xfrm>
          <a:prstGeom prst="rect">
            <a:avLst/>
          </a:prstGeom>
          <a:ln>
            <a:solidFill>
              <a:schemeClr val="bg1">
                <a:lumMod val="85000"/>
              </a:schemeClr>
            </a:solidFill>
          </a:ln>
        </p:spPr>
        <p:txBody>
          <a:bodyPr/>
          <a:lstStyle/>
          <a:p>
            <a:endParaRPr lang="cs-CZ"/>
          </a:p>
        </p:txBody>
      </p:sp>
      <p:sp>
        <p:nvSpPr>
          <p:cNvPr id="17" name="Zástupný symbol obrázku 6">
            <a:extLst>
              <a:ext uri="{FF2B5EF4-FFF2-40B4-BE49-F238E27FC236}">
                <a16:creationId xmlns:a16="http://schemas.microsoft.com/office/drawing/2014/main" id="{A1031F47-C58F-40DD-8D4F-7D9EAE9DF0CB}"/>
              </a:ext>
            </a:extLst>
          </p:cNvPr>
          <p:cNvSpPr>
            <a:spLocks noGrp="1"/>
          </p:cNvSpPr>
          <p:nvPr>
            <p:ph type="pic" sz="quarter" idx="15"/>
          </p:nvPr>
        </p:nvSpPr>
        <p:spPr>
          <a:xfrm>
            <a:off x="2619536" y="3828214"/>
            <a:ext cx="1828800" cy="1828800"/>
          </a:xfrm>
          <a:prstGeom prst="rect">
            <a:avLst/>
          </a:prstGeom>
          <a:ln>
            <a:solidFill>
              <a:schemeClr val="bg1">
                <a:lumMod val="85000"/>
              </a:schemeClr>
            </a:solidFill>
          </a:ln>
        </p:spPr>
        <p:txBody>
          <a:bodyPr/>
          <a:lstStyle/>
          <a:p>
            <a:endParaRPr lang="cs-CZ"/>
          </a:p>
        </p:txBody>
      </p:sp>
      <p:sp>
        <p:nvSpPr>
          <p:cNvPr id="18" name="Zástupný symbol obrázku 6">
            <a:extLst>
              <a:ext uri="{FF2B5EF4-FFF2-40B4-BE49-F238E27FC236}">
                <a16:creationId xmlns:a16="http://schemas.microsoft.com/office/drawing/2014/main" id="{C5C93FD6-E7F8-49A6-8319-82D55DB7748B}"/>
              </a:ext>
            </a:extLst>
          </p:cNvPr>
          <p:cNvSpPr>
            <a:spLocks noGrp="1"/>
          </p:cNvSpPr>
          <p:nvPr>
            <p:ph type="pic" sz="quarter" idx="16"/>
          </p:nvPr>
        </p:nvSpPr>
        <p:spPr>
          <a:xfrm>
            <a:off x="4696931" y="3828214"/>
            <a:ext cx="1828800" cy="1828800"/>
          </a:xfrm>
          <a:prstGeom prst="rect">
            <a:avLst/>
          </a:prstGeom>
          <a:ln>
            <a:solidFill>
              <a:schemeClr val="bg1">
                <a:lumMod val="85000"/>
              </a:schemeClr>
            </a:solidFill>
          </a:ln>
        </p:spPr>
        <p:txBody>
          <a:bodyPr/>
          <a:lstStyle/>
          <a:p>
            <a:endParaRPr lang="cs-CZ"/>
          </a:p>
        </p:txBody>
      </p:sp>
      <p:sp>
        <p:nvSpPr>
          <p:cNvPr id="20" name="Zástupný symbol obrázku 6">
            <a:extLst>
              <a:ext uri="{FF2B5EF4-FFF2-40B4-BE49-F238E27FC236}">
                <a16:creationId xmlns:a16="http://schemas.microsoft.com/office/drawing/2014/main" id="{F27523D7-77D4-4D63-85A8-B98E1C466C65}"/>
              </a:ext>
            </a:extLst>
          </p:cNvPr>
          <p:cNvSpPr>
            <a:spLocks noGrp="1"/>
          </p:cNvSpPr>
          <p:nvPr>
            <p:ph type="pic" sz="quarter" idx="18"/>
          </p:nvPr>
        </p:nvSpPr>
        <p:spPr>
          <a:xfrm>
            <a:off x="8811892" y="3828214"/>
            <a:ext cx="1828800" cy="1828800"/>
          </a:xfrm>
          <a:prstGeom prst="rect">
            <a:avLst/>
          </a:prstGeom>
          <a:ln>
            <a:solidFill>
              <a:schemeClr val="bg1">
                <a:lumMod val="85000"/>
              </a:schemeClr>
            </a:solidFill>
          </a:ln>
        </p:spPr>
        <p:txBody>
          <a:bodyPr/>
          <a:lstStyle/>
          <a:p>
            <a:endParaRPr lang="cs-CZ"/>
          </a:p>
        </p:txBody>
      </p:sp>
      <p:sp>
        <p:nvSpPr>
          <p:cNvPr id="21" name="Text Placeholder 2">
            <a:extLst>
              <a:ext uri="{FF2B5EF4-FFF2-40B4-BE49-F238E27FC236}">
                <a16:creationId xmlns:a16="http://schemas.microsoft.com/office/drawing/2014/main" id="{E6CEAA43-4514-452F-B1CA-6CBB03E2DEE3}"/>
              </a:ext>
            </a:extLst>
          </p:cNvPr>
          <p:cNvSpPr>
            <a:spLocks noGrp="1"/>
          </p:cNvSpPr>
          <p:nvPr>
            <p:ph type="body" sz="quarter" idx="19"/>
          </p:nvPr>
        </p:nvSpPr>
        <p:spPr>
          <a:xfrm>
            <a:off x="561975" y="1781073"/>
            <a:ext cx="3886200" cy="1828800"/>
          </a:xfrm>
          <a:prstGeom prst="rect">
            <a:avLst/>
          </a:prstGeom>
          <a:noFill/>
          <a:ln w="38100">
            <a:solidFill>
              <a:srgbClr val="9AC5E6"/>
            </a:solidFill>
          </a:ln>
        </p:spPr>
        <p:txBody>
          <a:bodyPr lIns="182880" tIns="182880" rIns="182880" bIns="182880"/>
          <a:lstStyle>
            <a:lvl1pPr marL="0" indent="0" algn="ctr">
              <a:lnSpc>
                <a:spcPct val="200000"/>
              </a:lnSpc>
              <a:buNone/>
              <a:defRPr sz="1200">
                <a:solidFill>
                  <a:schemeClr val="tx1"/>
                </a:solidFill>
                <a:latin typeface="+mn-lt"/>
              </a:defRPr>
            </a:lvl1pPr>
            <a:lvl2pPr algn="ctr">
              <a:lnSpc>
                <a:spcPct val="200000"/>
              </a:lnSpc>
              <a:defRPr sz="1200">
                <a:solidFill>
                  <a:schemeClr val="tx1"/>
                </a:solidFill>
                <a:latin typeface="+mn-lt"/>
              </a:defRPr>
            </a:lvl2pPr>
            <a:lvl3pPr algn="ctr">
              <a:lnSpc>
                <a:spcPct val="200000"/>
              </a:lnSpc>
              <a:defRPr sz="1200">
                <a:solidFill>
                  <a:schemeClr val="tx1"/>
                </a:solidFill>
                <a:latin typeface="+mn-lt"/>
              </a:defRPr>
            </a:lvl3pPr>
            <a:lvl4pPr algn="ctr">
              <a:lnSpc>
                <a:spcPct val="200000"/>
              </a:lnSpc>
              <a:defRPr sz="1200">
                <a:solidFill>
                  <a:schemeClr val="tx1"/>
                </a:solidFill>
                <a:latin typeface="+mn-lt"/>
              </a:defRPr>
            </a:lvl4pPr>
            <a:lvl5pPr algn="ctr">
              <a:lnSpc>
                <a:spcPct val="200000"/>
              </a:lnSpc>
              <a:defRPr sz="12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D445325-987B-4F35-B0F2-87F62C307271}"/>
              </a:ext>
            </a:extLst>
          </p:cNvPr>
          <p:cNvSpPr>
            <a:spLocks noGrp="1"/>
          </p:cNvSpPr>
          <p:nvPr>
            <p:ph type="body" sz="quarter" idx="20"/>
          </p:nvPr>
        </p:nvSpPr>
        <p:spPr>
          <a:xfrm>
            <a:off x="6745288" y="3828948"/>
            <a:ext cx="1828800" cy="1828800"/>
          </a:xfrm>
          <a:prstGeom prst="rect">
            <a:avLst/>
          </a:prstGeom>
          <a:noFill/>
          <a:ln w="38100">
            <a:solidFill>
              <a:srgbClr val="9AC5E6"/>
            </a:solidFill>
          </a:ln>
        </p:spPr>
        <p:txBody>
          <a:bodyPr lIns="182880" tIns="182880" rIns="182880" bIns="182880"/>
          <a:lstStyle>
            <a:lvl1pPr marL="0" indent="0" algn="ctr">
              <a:lnSpc>
                <a:spcPct val="200000"/>
              </a:lnSpc>
              <a:buNone/>
              <a:defRPr sz="1200">
                <a:solidFill>
                  <a:schemeClr val="tx1"/>
                </a:solidFill>
                <a:latin typeface="+mn-lt"/>
              </a:defRPr>
            </a:lvl1pPr>
            <a:lvl2pPr algn="ctr">
              <a:lnSpc>
                <a:spcPct val="200000"/>
              </a:lnSpc>
              <a:defRPr sz="1200">
                <a:solidFill>
                  <a:schemeClr val="tx1"/>
                </a:solidFill>
                <a:latin typeface="+mn-lt"/>
              </a:defRPr>
            </a:lvl2pPr>
            <a:lvl3pPr algn="ctr">
              <a:lnSpc>
                <a:spcPct val="200000"/>
              </a:lnSpc>
              <a:defRPr sz="1200">
                <a:solidFill>
                  <a:schemeClr val="tx1"/>
                </a:solidFill>
                <a:latin typeface="+mn-lt"/>
              </a:defRPr>
            </a:lvl3pPr>
            <a:lvl4pPr algn="ctr">
              <a:lnSpc>
                <a:spcPct val="200000"/>
              </a:lnSpc>
              <a:defRPr sz="1200">
                <a:solidFill>
                  <a:schemeClr val="tx1"/>
                </a:solidFill>
                <a:latin typeface="+mn-lt"/>
              </a:defRPr>
            </a:lvl4pPr>
            <a:lvl5pPr algn="ctr">
              <a:lnSpc>
                <a:spcPct val="200000"/>
              </a:lnSpc>
              <a:defRPr sz="12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1">
            <a:extLst>
              <a:ext uri="{FF2B5EF4-FFF2-40B4-BE49-F238E27FC236}">
                <a16:creationId xmlns:a16="http://schemas.microsoft.com/office/drawing/2014/main" id="{57AA112B-75A0-44C1-8D23-B02734D76276}"/>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a:t>CLICK TO EDIT MASTER TITLE STYLE</a:t>
            </a:r>
          </a:p>
        </p:txBody>
      </p:sp>
    </p:spTree>
    <p:extLst>
      <p:ext uri="{BB962C8B-B14F-4D97-AF65-F5344CB8AC3E}">
        <p14:creationId xmlns:p14="http://schemas.microsoft.com/office/powerpoint/2010/main" val="64072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Runner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03C40F4-F0EB-4BEF-BE9B-A33D5E7DE87C}"/>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3352121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l="-2000" r="-2000"/>
          </a:stretch>
        </a:blip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5DE959CE-9F11-4069-9BD8-EA1D22323210}"/>
              </a:ext>
            </a:extLst>
          </p:cNvPr>
          <p:cNvSpPr txBox="1"/>
          <p:nvPr userDrawn="1"/>
        </p:nvSpPr>
        <p:spPr>
          <a:xfrm>
            <a:off x="9661823" y="247652"/>
            <a:ext cx="2072641" cy="888898"/>
          </a:xfrm>
          <a:prstGeom prst="rect">
            <a:avLst/>
          </a:prstGeom>
          <a:noFill/>
        </p:spPr>
        <p:txBody>
          <a:bodyPr wrap="square" rtlCol="0">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200" b="0" dirty="0">
                <a:solidFill>
                  <a:schemeClr val="tx1">
                    <a:lumMod val="85000"/>
                    <a:lumOff val="15000"/>
                  </a:schemeClr>
                </a:solidFill>
                <a:latin typeface="+mn-lt"/>
                <a:ea typeface="Segoe UI" pitchFamily="34" charset="0"/>
                <a:cs typeface="Segoe UI" pitchFamily="34" charset="0"/>
              </a:rPr>
              <a:t>May 27 &amp; 28, </a:t>
            </a:r>
            <a:r>
              <a:rPr lang="cs-CZ" sz="1200" b="0" dirty="0">
                <a:solidFill>
                  <a:schemeClr val="tx1">
                    <a:lumMod val="85000"/>
                    <a:lumOff val="15000"/>
                  </a:schemeClr>
                </a:solidFill>
                <a:latin typeface="+mn-lt"/>
                <a:ea typeface="Segoe UI" pitchFamily="34" charset="0"/>
                <a:cs typeface="Segoe UI" pitchFamily="34" charset="0"/>
              </a:rPr>
              <a:t>20</a:t>
            </a:r>
            <a:r>
              <a:rPr lang="en-US" sz="1200" b="0" dirty="0">
                <a:solidFill>
                  <a:schemeClr val="tx1">
                    <a:lumMod val="85000"/>
                    <a:lumOff val="15000"/>
                  </a:schemeClr>
                </a:solidFill>
                <a:latin typeface="+mn-lt"/>
                <a:ea typeface="Segoe UI" pitchFamily="34" charset="0"/>
                <a:cs typeface="Segoe UI" pitchFamily="34" charset="0"/>
              </a:rPr>
              <a:t>20</a:t>
            </a:r>
            <a:r>
              <a:rPr lang="cs-CZ" sz="1200" b="0" dirty="0">
                <a:solidFill>
                  <a:schemeClr val="tx1">
                    <a:lumMod val="85000"/>
                    <a:lumOff val="15000"/>
                  </a:schemeClr>
                </a:solidFill>
                <a:latin typeface="+mn-lt"/>
                <a:ea typeface="Segoe UI" pitchFamily="34" charset="0"/>
                <a:cs typeface="Segoe UI" pitchFamily="34" charset="0"/>
              </a:rPr>
              <a:t> </a:t>
            </a:r>
            <a:br>
              <a:rPr lang="en-US" sz="1200" b="0" dirty="0">
                <a:solidFill>
                  <a:schemeClr val="tx1">
                    <a:lumMod val="85000"/>
                    <a:lumOff val="15000"/>
                  </a:schemeClr>
                </a:solidFill>
                <a:latin typeface="+mn-lt"/>
                <a:ea typeface="Segoe UI" pitchFamily="34" charset="0"/>
                <a:cs typeface="Segoe UI" pitchFamily="34" charset="0"/>
              </a:rPr>
            </a:br>
            <a:r>
              <a:rPr lang="en-GB" sz="1200" b="0" dirty="0">
                <a:solidFill>
                  <a:schemeClr val="tx1">
                    <a:lumMod val="85000"/>
                    <a:lumOff val="15000"/>
                  </a:schemeClr>
                </a:solidFill>
                <a:latin typeface="+mn-lt"/>
                <a:ea typeface="Segoe UI" pitchFamily="34" charset="0"/>
                <a:cs typeface="Segoe UI" pitchFamily="34" charset="0"/>
              </a:rPr>
              <a:t>Melanie Culver</a:t>
            </a:r>
            <a:r>
              <a:rPr lang="en-US" sz="1200" b="0" dirty="0">
                <a:solidFill>
                  <a:schemeClr val="tx1">
                    <a:lumMod val="85000"/>
                    <a:lumOff val="15000"/>
                  </a:schemeClr>
                </a:solidFill>
                <a:latin typeface="+mn-lt"/>
                <a:ea typeface="Segoe UI" pitchFamily="34" charset="0"/>
                <a:cs typeface="Segoe UI" pitchFamily="34" charset="0"/>
              </a:rPr>
              <a:t> | EN</a:t>
            </a:r>
            <a:br>
              <a:rPr lang="en-US" sz="1200" b="0" dirty="0">
                <a:solidFill>
                  <a:schemeClr val="tx1">
                    <a:lumMod val="85000"/>
                    <a:lumOff val="15000"/>
                  </a:schemeClr>
                </a:solidFill>
                <a:latin typeface="+mn-lt"/>
                <a:ea typeface="Segoe UI" pitchFamily="34" charset="0"/>
                <a:cs typeface="Segoe UI" pitchFamily="34" charset="0"/>
              </a:rPr>
            </a:br>
            <a:r>
              <a:rPr lang="en-US" sz="1200" b="0" i="0" kern="1200" dirty="0">
                <a:solidFill>
                  <a:schemeClr val="tx1"/>
                </a:solidFill>
                <a:effectLst/>
                <a:latin typeface="+mn-lt"/>
                <a:ea typeface="+mn-ea"/>
                <a:cs typeface="+mn-cs"/>
              </a:rPr>
              <a:t>#M365VM</a:t>
            </a:r>
            <a:endParaRPr lang="cs-CZ" sz="1200" b="0" dirty="0">
              <a:solidFill>
                <a:schemeClr val="tx1">
                  <a:lumMod val="85000"/>
                  <a:lumOff val="15000"/>
                </a:schemeClr>
              </a:solidFill>
              <a:latin typeface="+mn-lt"/>
              <a:ea typeface="Segoe UI" pitchFamily="34" charset="0"/>
              <a:cs typeface="Segoe UI" pitchFamily="34" charset="0"/>
            </a:endParaRP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5" r:id="rId1"/>
    <p:sldLayoutId id="2147484196" r:id="rId2"/>
    <p:sldLayoutId id="2147484156" r:id="rId3"/>
    <p:sldLayoutId id="2147484193" r:id="rId4"/>
    <p:sldLayoutId id="2147484191" r:id="rId5"/>
    <p:sldLayoutId id="2147484192" r:id="rId6"/>
    <p:sldLayoutId id="2147484190" r:id="rId7"/>
    <p:sldLayoutId id="2147484201" r:id="rId8"/>
    <p:sldLayoutId id="2147484206" r:id="rId9"/>
    <p:sldLayoutId id="2147484207" r:id="rId10"/>
    <p:sldLayoutId id="2147484209" r:id="rId11"/>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BED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096526"/>
      </p:ext>
    </p:extLst>
  </p:cSld>
  <p:clrMap bg1="lt1" tx1="dk1" bg2="lt2" tx2="dk2" accent1="accent1" accent2="accent2" accent3="accent3" accent4="accent4" accent5="accent5" accent6="accent6" hlink="hlink" folHlink="folHlink"/>
  <p:sldLayoutIdLst>
    <p:sldLayoutId id="2147484173" r:id="rId1"/>
    <p:sldLayoutId id="2147484183" r:id="rId2"/>
    <p:sldLayoutId id="2147484199" r:id="rId3"/>
    <p:sldLayoutId id="2147484180" r:id="rId4"/>
    <p:sldLayoutId id="2147484198" r:id="rId5"/>
    <p:sldLayoutId id="2147484168" r:id="rId6"/>
    <p:sldLayoutId id="2147484182" r:id="rId7"/>
    <p:sldLayoutId id="2147484181" r:id="rId8"/>
    <p:sldLayoutId id="2147484202" r:id="rId9"/>
    <p:sldLayoutId id="2147484174" r:id="rId10"/>
    <p:sldLayoutId id="2147484179" r:id="rId11"/>
    <p:sldLayoutId id="2147484203" r:id="rId12"/>
    <p:sldLayoutId id="2147484204" r:id="rId13"/>
    <p:sldLayoutId id="2147484208" r:id="rId14"/>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sharepoint/dev/transform/modernize-scann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docs.microsoft.com/en-us/sharepoint/dev/transform/modernize-blogs" TargetMode="External"/><Relationship Id="rId4" Type="http://schemas.openxmlformats.org/officeDocument/2006/relationships/hyperlink" Target="https://docs.microsoft.com/en-us/sharepoint/dev/transform/modernize-guidanc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t.linkedin.com/in/culvermelanie"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hyperlink" Target="https://www.rawpixel.com/" TargetMode="External"/><Relationship Id="rId2" Type="http://schemas.openxmlformats.org/officeDocument/2006/relationships/hyperlink" Target="https://microsoft.com/" TargetMode="Externa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hyperlink" Target="https://give.uwkc.org/M365VM"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A58C4FD7-3110-4C19-B2F3-1B3898D5500A}"/>
              </a:ext>
            </a:extLst>
          </p:cNvPr>
          <p:cNvSpPr txBox="1">
            <a:spLocks/>
          </p:cNvSpPr>
          <p:nvPr/>
        </p:nvSpPr>
        <p:spPr>
          <a:xfrm>
            <a:off x="1" y="2039111"/>
            <a:ext cx="12192000" cy="1592357"/>
          </a:xfrm>
          <a:prstGeom prst="roundRect">
            <a:avLst/>
          </a:prstGeom>
          <a:noFill/>
          <a:ln w="28575">
            <a:noFill/>
          </a:ln>
        </p:spPr>
        <p:txBody>
          <a:bodyPr vert="horz" wrap="square" lIns="274320" tIns="91440" rIns="182880" bIns="91440" rtlCol="0" anchor="ctr" anchorCtr="0">
            <a:normAutofit fontScale="97500"/>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algn="ctr" defTabSz="685983">
              <a:lnSpc>
                <a:spcPts val="3400"/>
              </a:lnSpc>
            </a:pPr>
            <a:r>
              <a:rPr lang="en-GB" sz="2400" dirty="0">
                <a:solidFill>
                  <a:schemeClr val="bg1"/>
                </a:solidFill>
                <a:latin typeface="+mn-lt"/>
              </a:rPr>
              <a:t>Goodbye Blogs, Hello Communication Sites</a:t>
            </a:r>
          </a:p>
        </p:txBody>
      </p:sp>
      <p:sp>
        <p:nvSpPr>
          <p:cNvPr id="9" name="Text Placeholder 9">
            <a:extLst>
              <a:ext uri="{FF2B5EF4-FFF2-40B4-BE49-F238E27FC236}">
                <a16:creationId xmlns:a16="http://schemas.microsoft.com/office/drawing/2014/main" id="{C53F3327-8FC1-4E27-98E6-42D44EFF912D}"/>
              </a:ext>
            </a:extLst>
          </p:cNvPr>
          <p:cNvSpPr txBox="1">
            <a:spLocks/>
          </p:cNvSpPr>
          <p:nvPr/>
        </p:nvSpPr>
        <p:spPr>
          <a:xfrm>
            <a:off x="0" y="3796061"/>
            <a:ext cx="12192000" cy="1521374"/>
          </a:xfrm>
          <a:prstGeom prst="roundRect">
            <a:avLst/>
          </a:prstGeom>
          <a:noFill/>
          <a:ln w="28575">
            <a:noFill/>
          </a:ln>
        </p:spPr>
        <p:txBody>
          <a:bodyPr lIns="91440" tIns="91440" bIns="91440" anchor="ctr">
            <a:norm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0000" indent="0" algn="ctr">
              <a:buFont typeface="Arial" pitchFamily="34" charset="0"/>
              <a:buNone/>
            </a:pPr>
            <a:r>
              <a:rPr lang="en-US" sz="2400" dirty="0">
                <a:solidFill>
                  <a:srgbClr val="008192"/>
                </a:solidFill>
                <a:latin typeface="+mn-lt"/>
              </a:rPr>
              <a:t>Melanie Culver</a:t>
            </a:r>
          </a:p>
          <a:p>
            <a:pPr marL="180000" indent="0" algn="ctr">
              <a:buNone/>
            </a:pPr>
            <a:endParaRPr lang="en-US" sz="1800" dirty="0">
              <a:solidFill>
                <a:srgbClr val="008192"/>
              </a:solidFill>
              <a:latin typeface="+mn-lt"/>
            </a:endParaRPr>
          </a:p>
          <a:p>
            <a:pPr marL="180000" indent="0" algn="ctr">
              <a:buNone/>
            </a:pPr>
            <a:r>
              <a:rPr lang="en-US" sz="1800" dirty="0">
                <a:solidFill>
                  <a:srgbClr val="008192"/>
                </a:solidFill>
                <a:latin typeface="+mn-lt"/>
              </a:rPr>
              <a:t>@</a:t>
            </a:r>
            <a:r>
              <a:rPr lang="en-US" sz="1800" dirty="0" err="1">
                <a:solidFill>
                  <a:srgbClr val="008192"/>
                </a:solidFill>
                <a:latin typeface="+mn-lt"/>
              </a:rPr>
              <a:t>CulverMelanie</a:t>
            </a:r>
            <a:r>
              <a:rPr lang="en-US" sz="1800" dirty="0">
                <a:solidFill>
                  <a:srgbClr val="008192"/>
                </a:solidFill>
                <a:latin typeface="+mn-lt"/>
              </a:rPr>
              <a:t>​</a:t>
            </a:r>
          </a:p>
        </p:txBody>
      </p:sp>
      <p:grpSp>
        <p:nvGrpSpPr>
          <p:cNvPr id="10" name="Group 9">
            <a:extLst>
              <a:ext uri="{FF2B5EF4-FFF2-40B4-BE49-F238E27FC236}">
                <a16:creationId xmlns:a16="http://schemas.microsoft.com/office/drawing/2014/main" id="{616936D8-8C05-4870-B6A6-45E547FB40D2}"/>
              </a:ext>
            </a:extLst>
          </p:cNvPr>
          <p:cNvGrpSpPr/>
          <p:nvPr/>
        </p:nvGrpSpPr>
        <p:grpSpPr>
          <a:xfrm>
            <a:off x="9908224" y="5562176"/>
            <a:ext cx="2192985" cy="1199749"/>
            <a:chOff x="9908224" y="5562176"/>
            <a:chExt cx="2192985" cy="1199749"/>
          </a:xfrm>
        </p:grpSpPr>
        <p:grpSp>
          <p:nvGrpSpPr>
            <p:cNvPr id="11" name="Group 10">
              <a:extLst>
                <a:ext uri="{FF2B5EF4-FFF2-40B4-BE49-F238E27FC236}">
                  <a16:creationId xmlns:a16="http://schemas.microsoft.com/office/drawing/2014/main" id="{580BC10F-B9A6-411C-B888-DCE6813320C9}"/>
                </a:ext>
              </a:extLst>
            </p:cNvPr>
            <p:cNvGrpSpPr/>
            <p:nvPr/>
          </p:nvGrpSpPr>
          <p:grpSpPr>
            <a:xfrm>
              <a:off x="9908225" y="5562176"/>
              <a:ext cx="2192984" cy="1184360"/>
              <a:chOff x="9908225" y="5562176"/>
              <a:chExt cx="2192984" cy="1184360"/>
            </a:xfrm>
          </p:grpSpPr>
          <p:grpSp>
            <p:nvGrpSpPr>
              <p:cNvPr id="13" name="Group 12">
                <a:extLst>
                  <a:ext uri="{FF2B5EF4-FFF2-40B4-BE49-F238E27FC236}">
                    <a16:creationId xmlns:a16="http://schemas.microsoft.com/office/drawing/2014/main" id="{A57D70C4-F1CF-4346-8E8B-ED2BBCBB0E55}"/>
                  </a:ext>
                </a:extLst>
              </p:cNvPr>
              <p:cNvGrpSpPr/>
              <p:nvPr/>
            </p:nvGrpSpPr>
            <p:grpSpPr>
              <a:xfrm>
                <a:off x="9908225" y="5562176"/>
                <a:ext cx="2192984" cy="980274"/>
                <a:chOff x="9861333" y="5729718"/>
                <a:chExt cx="2192984" cy="980274"/>
              </a:xfrm>
            </p:grpSpPr>
            <p:pic>
              <p:nvPicPr>
                <p:cNvPr id="15" name="Picture 14" descr="A close up of a sign&#10;&#10;Description automatically generated">
                  <a:extLst>
                    <a:ext uri="{FF2B5EF4-FFF2-40B4-BE49-F238E27FC236}">
                      <a16:creationId xmlns:a16="http://schemas.microsoft.com/office/drawing/2014/main" id="{27B15167-346C-4FD8-AFC3-1CC98AD12991}"/>
                    </a:ext>
                  </a:extLst>
                </p:cNvPr>
                <p:cNvPicPr>
                  <a:picLocks noChangeAspect="1"/>
                </p:cNvPicPr>
                <p:nvPr/>
              </p:nvPicPr>
              <p:blipFill>
                <a:blip r:embed="rId4"/>
                <a:stretch>
                  <a:fillRect/>
                </a:stretch>
              </p:blipFill>
              <p:spPr>
                <a:xfrm>
                  <a:off x="9861333" y="6087692"/>
                  <a:ext cx="1938629" cy="622300"/>
                </a:xfrm>
                <a:prstGeom prst="rect">
                  <a:avLst/>
                </a:prstGeom>
              </p:spPr>
            </p:pic>
            <p:sp>
              <p:nvSpPr>
                <p:cNvPr id="16" name="TextBox 15">
                  <a:extLst>
                    <a:ext uri="{FF2B5EF4-FFF2-40B4-BE49-F238E27FC236}">
                      <a16:creationId xmlns:a16="http://schemas.microsoft.com/office/drawing/2014/main" id="{B0BDC3B5-323E-4779-B6A9-A7005F2E3D13}"/>
                    </a:ext>
                  </a:extLst>
                </p:cNvPr>
                <p:cNvSpPr txBox="1"/>
                <p:nvPr/>
              </p:nvSpPr>
              <p:spPr>
                <a:xfrm>
                  <a:off x="9861334" y="5729718"/>
                  <a:ext cx="2192983"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4" name="TextBox 13">
                <a:extLst>
                  <a:ext uri="{FF2B5EF4-FFF2-40B4-BE49-F238E27FC236}">
                    <a16:creationId xmlns:a16="http://schemas.microsoft.com/office/drawing/2014/main" id="{4F740F8F-C849-449D-A584-675252721FCD}"/>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2" name="TextBox 11">
              <a:extLst>
                <a:ext uri="{FF2B5EF4-FFF2-40B4-BE49-F238E27FC236}">
                  <a16:creationId xmlns:a16="http://schemas.microsoft.com/office/drawing/2014/main" id="{52E9018B-1A7B-4E17-8717-E8FB52354BFA}"/>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
        <p:nvSpPr>
          <p:cNvPr id="17" name="TextBox 16">
            <a:extLst>
              <a:ext uri="{FF2B5EF4-FFF2-40B4-BE49-F238E27FC236}">
                <a16:creationId xmlns:a16="http://schemas.microsoft.com/office/drawing/2014/main" id="{D82E32D3-1AA6-46E7-B49B-692DE8B9E0D0}"/>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spTree>
    <p:extLst>
      <p:ext uri="{BB962C8B-B14F-4D97-AF65-F5344CB8AC3E}">
        <p14:creationId xmlns:p14="http://schemas.microsoft.com/office/powerpoint/2010/main" val="3949234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786D-038D-440F-B1E0-F3C5B450CB6D}"/>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CEEB0774-0506-4803-B8AE-FBA623697F7F}"/>
              </a:ext>
            </a:extLst>
          </p:cNvPr>
          <p:cNvSpPr>
            <a:spLocks noGrp="1"/>
          </p:cNvSpPr>
          <p:nvPr>
            <p:ph type="body" sz="quarter" idx="11"/>
          </p:nvPr>
        </p:nvSpPr>
        <p:spPr/>
        <p:txBody>
          <a:bodyPr/>
          <a:lstStyle/>
          <a:p>
            <a:endParaRPr lang="en-GB"/>
          </a:p>
        </p:txBody>
      </p:sp>
      <p:pic>
        <p:nvPicPr>
          <p:cNvPr id="4" name="Picture 3">
            <a:extLst>
              <a:ext uri="{FF2B5EF4-FFF2-40B4-BE49-F238E27FC236}">
                <a16:creationId xmlns:a16="http://schemas.microsoft.com/office/drawing/2014/main" id="{4DC318DF-3EB1-46C4-81FB-10B789A57CA6}"/>
              </a:ext>
            </a:extLst>
          </p:cNvPr>
          <p:cNvPicPr>
            <a:picLocks noChangeAspect="1"/>
          </p:cNvPicPr>
          <p:nvPr/>
        </p:nvPicPr>
        <p:blipFill>
          <a:blip r:embed="rId2"/>
          <a:stretch>
            <a:fillRect/>
          </a:stretch>
        </p:blipFill>
        <p:spPr>
          <a:xfrm>
            <a:off x="1393756" y="-715346"/>
            <a:ext cx="6866562" cy="6858000"/>
          </a:xfrm>
          <a:prstGeom prst="rect">
            <a:avLst/>
          </a:prstGeom>
        </p:spPr>
      </p:pic>
    </p:spTree>
    <p:extLst>
      <p:ext uri="{BB962C8B-B14F-4D97-AF65-F5344CB8AC3E}">
        <p14:creationId xmlns:p14="http://schemas.microsoft.com/office/powerpoint/2010/main" val="2378025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0"/>
          <p:cNvSpPr txBox="1">
            <a:spLocks/>
          </p:cNvSpPr>
          <p:nvPr/>
        </p:nvSpPr>
        <p:spPr>
          <a:xfrm>
            <a:off x="0" y="2151733"/>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r>
              <a:rPr lang="en-US" sz="3200" dirty="0">
                <a:solidFill>
                  <a:srgbClr val="732B6B"/>
                </a:solidFill>
                <a:latin typeface="+mn-lt"/>
              </a:rPr>
              <a:t>And then …..</a:t>
            </a:r>
          </a:p>
        </p:txBody>
      </p:sp>
      <p:grpSp>
        <p:nvGrpSpPr>
          <p:cNvPr id="9" name="Group 8">
            <a:extLst>
              <a:ext uri="{FF2B5EF4-FFF2-40B4-BE49-F238E27FC236}">
                <a16:creationId xmlns:a16="http://schemas.microsoft.com/office/drawing/2014/main" id="{6ECA7EC6-D19F-4A8D-A80B-EFCA90796145}"/>
              </a:ext>
            </a:extLst>
          </p:cNvPr>
          <p:cNvGrpSpPr/>
          <p:nvPr/>
        </p:nvGrpSpPr>
        <p:grpSpPr>
          <a:xfrm>
            <a:off x="9908224" y="5562176"/>
            <a:ext cx="2143344" cy="1199749"/>
            <a:chOff x="9908224" y="5562176"/>
            <a:chExt cx="2143344" cy="1199749"/>
          </a:xfrm>
        </p:grpSpPr>
        <p:grpSp>
          <p:nvGrpSpPr>
            <p:cNvPr id="10" name="Group 9">
              <a:extLst>
                <a:ext uri="{FF2B5EF4-FFF2-40B4-BE49-F238E27FC236}">
                  <a16:creationId xmlns:a16="http://schemas.microsoft.com/office/drawing/2014/main" id="{3489E2EF-F65D-4503-909F-515CAF03A55F}"/>
                </a:ext>
              </a:extLst>
            </p:cNvPr>
            <p:cNvGrpSpPr/>
            <p:nvPr/>
          </p:nvGrpSpPr>
          <p:grpSpPr>
            <a:xfrm>
              <a:off x="9908225" y="5562176"/>
              <a:ext cx="2143343" cy="1184360"/>
              <a:chOff x="9908225" y="5562176"/>
              <a:chExt cx="2143343" cy="1184360"/>
            </a:xfrm>
          </p:grpSpPr>
          <p:grpSp>
            <p:nvGrpSpPr>
              <p:cNvPr id="12" name="Group 11">
                <a:extLst>
                  <a:ext uri="{FF2B5EF4-FFF2-40B4-BE49-F238E27FC236}">
                    <a16:creationId xmlns:a16="http://schemas.microsoft.com/office/drawing/2014/main" id="{6600EA1A-C8DF-42C0-B865-79740742381C}"/>
                  </a:ext>
                </a:extLst>
              </p:cNvPr>
              <p:cNvGrpSpPr/>
              <p:nvPr/>
            </p:nvGrpSpPr>
            <p:grpSpPr>
              <a:xfrm>
                <a:off x="9908225" y="5562176"/>
                <a:ext cx="2143343" cy="980274"/>
                <a:chOff x="9861333" y="5729718"/>
                <a:chExt cx="2143343" cy="980274"/>
              </a:xfrm>
            </p:grpSpPr>
            <p:pic>
              <p:nvPicPr>
                <p:cNvPr id="14" name="Picture 13" descr="A close up of a sign&#10;&#10;Description automatically generated">
                  <a:extLst>
                    <a:ext uri="{FF2B5EF4-FFF2-40B4-BE49-F238E27FC236}">
                      <a16:creationId xmlns:a16="http://schemas.microsoft.com/office/drawing/2014/main" id="{335128DD-4DF0-4E8F-8BE1-FB0ED6D624C4}"/>
                    </a:ext>
                  </a:extLst>
                </p:cNvPr>
                <p:cNvPicPr>
                  <a:picLocks noChangeAspect="1"/>
                </p:cNvPicPr>
                <p:nvPr/>
              </p:nvPicPr>
              <p:blipFill>
                <a:blip r:embed="rId3"/>
                <a:stretch>
                  <a:fillRect/>
                </a:stretch>
              </p:blipFill>
              <p:spPr>
                <a:xfrm>
                  <a:off x="9861333" y="6087692"/>
                  <a:ext cx="1938629" cy="622300"/>
                </a:xfrm>
                <a:prstGeom prst="rect">
                  <a:avLst/>
                </a:prstGeom>
              </p:spPr>
            </p:pic>
            <p:sp>
              <p:nvSpPr>
                <p:cNvPr id="15" name="TextBox 14">
                  <a:extLst>
                    <a:ext uri="{FF2B5EF4-FFF2-40B4-BE49-F238E27FC236}">
                      <a16:creationId xmlns:a16="http://schemas.microsoft.com/office/drawing/2014/main" id="{BBDB223F-071B-46D9-83B6-4A5AF517A462}"/>
                    </a:ext>
                  </a:extLst>
                </p:cNvPr>
                <p:cNvSpPr txBox="1"/>
                <p:nvPr/>
              </p:nvSpPr>
              <p:spPr>
                <a:xfrm>
                  <a:off x="9861334" y="5729718"/>
                  <a:ext cx="2143342"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3" name="TextBox 12">
                <a:extLst>
                  <a:ext uri="{FF2B5EF4-FFF2-40B4-BE49-F238E27FC236}">
                    <a16:creationId xmlns:a16="http://schemas.microsoft.com/office/drawing/2014/main" id="{C9E39904-017B-426B-A1BB-0A35E7DC6051}"/>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1" name="TextBox 10">
              <a:extLst>
                <a:ext uri="{FF2B5EF4-FFF2-40B4-BE49-F238E27FC236}">
                  <a16:creationId xmlns:a16="http://schemas.microsoft.com/office/drawing/2014/main" id="{4F189D37-88D9-4945-9D5F-136A37669753}"/>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
        <p:nvSpPr>
          <p:cNvPr id="16" name="TextBox 15">
            <a:extLst>
              <a:ext uri="{FF2B5EF4-FFF2-40B4-BE49-F238E27FC236}">
                <a16:creationId xmlns:a16="http://schemas.microsoft.com/office/drawing/2014/main" id="{E72AA08B-E707-4647-8C02-43873DE5862A}"/>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spTree>
    <p:extLst>
      <p:ext uri="{BB962C8B-B14F-4D97-AF65-F5344CB8AC3E}">
        <p14:creationId xmlns:p14="http://schemas.microsoft.com/office/powerpoint/2010/main" val="410762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n losing his jobs due to COVID-19 financial impact ">
            <a:extLst>
              <a:ext uri="{FF2B5EF4-FFF2-40B4-BE49-F238E27FC236}">
                <a16:creationId xmlns:a16="http://schemas.microsoft.com/office/drawing/2014/main" id="{970CFDF3-FA8C-4389-AF42-59B4BDB10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4479"/>
            <a:ext cx="12192000" cy="812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42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2162C3-4F93-4E66-9641-324D55BCE927}"/>
              </a:ext>
            </a:extLst>
          </p:cNvPr>
          <p:cNvPicPr>
            <a:picLocks noChangeAspect="1"/>
          </p:cNvPicPr>
          <p:nvPr/>
        </p:nvPicPr>
        <p:blipFill>
          <a:blip r:embed="rId2"/>
          <a:stretch>
            <a:fillRect/>
          </a:stretch>
        </p:blipFill>
        <p:spPr>
          <a:xfrm>
            <a:off x="314218" y="0"/>
            <a:ext cx="11563564" cy="6858000"/>
          </a:xfrm>
          <a:prstGeom prst="rect">
            <a:avLst/>
          </a:prstGeom>
        </p:spPr>
      </p:pic>
      <p:sp>
        <p:nvSpPr>
          <p:cNvPr id="4" name="Rectangle 3">
            <a:extLst>
              <a:ext uri="{FF2B5EF4-FFF2-40B4-BE49-F238E27FC236}">
                <a16:creationId xmlns:a16="http://schemas.microsoft.com/office/drawing/2014/main" id="{C6A71422-9A35-40DD-975E-DE996674E74D}"/>
              </a:ext>
            </a:extLst>
          </p:cNvPr>
          <p:cNvSpPr/>
          <p:nvPr/>
        </p:nvSpPr>
        <p:spPr bwMode="auto">
          <a:xfrm>
            <a:off x="7010398" y="690464"/>
            <a:ext cx="4609322" cy="628262"/>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298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10F526-80CA-4DBE-B815-A6BF66911E6E}"/>
              </a:ext>
            </a:extLst>
          </p:cNvPr>
          <p:cNvPicPr>
            <a:picLocks noChangeAspect="1"/>
          </p:cNvPicPr>
          <p:nvPr/>
        </p:nvPicPr>
        <p:blipFill>
          <a:blip r:embed="rId2"/>
          <a:stretch>
            <a:fillRect/>
          </a:stretch>
        </p:blipFill>
        <p:spPr>
          <a:xfrm>
            <a:off x="319493" y="0"/>
            <a:ext cx="11553013" cy="6858000"/>
          </a:xfrm>
          <a:prstGeom prst="rect">
            <a:avLst/>
          </a:prstGeom>
        </p:spPr>
      </p:pic>
    </p:spTree>
    <p:extLst>
      <p:ext uri="{BB962C8B-B14F-4D97-AF65-F5344CB8AC3E}">
        <p14:creationId xmlns:p14="http://schemas.microsoft.com/office/powerpoint/2010/main" val="3985905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1D16EE-0E22-4639-9384-5E2E123332FE}"/>
              </a:ext>
            </a:extLst>
          </p:cNvPr>
          <p:cNvPicPr>
            <a:picLocks noChangeAspect="1"/>
          </p:cNvPicPr>
          <p:nvPr/>
        </p:nvPicPr>
        <p:blipFill>
          <a:blip r:embed="rId3"/>
          <a:stretch>
            <a:fillRect/>
          </a:stretch>
        </p:blipFill>
        <p:spPr>
          <a:xfrm>
            <a:off x="2576916" y="441649"/>
            <a:ext cx="6616847" cy="4813756"/>
          </a:xfrm>
          <a:prstGeom prst="rect">
            <a:avLst/>
          </a:prstGeom>
        </p:spPr>
      </p:pic>
    </p:spTree>
    <p:extLst>
      <p:ext uri="{BB962C8B-B14F-4D97-AF65-F5344CB8AC3E}">
        <p14:creationId xmlns:p14="http://schemas.microsoft.com/office/powerpoint/2010/main" val="73570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DD9AB5-6A4E-4EF4-83F2-B63719CC8A1B}"/>
              </a:ext>
            </a:extLst>
          </p:cNvPr>
          <p:cNvPicPr>
            <a:picLocks noChangeAspect="1"/>
          </p:cNvPicPr>
          <p:nvPr/>
        </p:nvPicPr>
        <p:blipFill>
          <a:blip r:embed="rId3"/>
          <a:stretch>
            <a:fillRect/>
          </a:stretch>
        </p:blipFill>
        <p:spPr>
          <a:xfrm>
            <a:off x="2324626" y="578498"/>
            <a:ext cx="7161498" cy="4766172"/>
          </a:xfrm>
          <a:prstGeom prst="rect">
            <a:avLst/>
          </a:prstGeom>
        </p:spPr>
      </p:pic>
    </p:spTree>
    <p:extLst>
      <p:ext uri="{BB962C8B-B14F-4D97-AF65-F5344CB8AC3E}">
        <p14:creationId xmlns:p14="http://schemas.microsoft.com/office/powerpoint/2010/main" val="173270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1C16-BCB8-45DE-B077-B53AA9EDCCF0}"/>
              </a:ext>
            </a:extLst>
          </p:cNvPr>
          <p:cNvSpPr>
            <a:spLocks noGrp="1"/>
          </p:cNvSpPr>
          <p:nvPr>
            <p:ph type="title"/>
          </p:nvPr>
        </p:nvSpPr>
        <p:spPr/>
        <p:txBody>
          <a:bodyPr/>
          <a:lstStyle/>
          <a:p>
            <a:r>
              <a:rPr lang="en-GB" dirty="0"/>
              <a:t>Current Intranet</a:t>
            </a:r>
          </a:p>
        </p:txBody>
      </p:sp>
      <p:sp>
        <p:nvSpPr>
          <p:cNvPr id="3" name="Text Placeholder 2">
            <a:extLst>
              <a:ext uri="{FF2B5EF4-FFF2-40B4-BE49-F238E27FC236}">
                <a16:creationId xmlns:a16="http://schemas.microsoft.com/office/drawing/2014/main" id="{9B501BD8-4F0A-4FEF-B612-3704F7F89653}"/>
              </a:ext>
            </a:extLst>
          </p:cNvPr>
          <p:cNvSpPr>
            <a:spLocks noGrp="1"/>
          </p:cNvSpPr>
          <p:nvPr>
            <p:ph type="body" sz="quarter" idx="11"/>
          </p:nvPr>
        </p:nvSpPr>
        <p:spPr/>
        <p:txBody>
          <a:bodyPr/>
          <a:lstStyle/>
          <a:p>
            <a:r>
              <a:rPr lang="en-GB" sz="2000" dirty="0"/>
              <a:t>Classic SharePoint with publishing features</a:t>
            </a:r>
          </a:p>
          <a:p>
            <a:r>
              <a:rPr lang="en-GB" sz="2000" dirty="0"/>
              <a:t>Blogs to communicate content</a:t>
            </a:r>
          </a:p>
          <a:p>
            <a:r>
              <a:rPr lang="en-GB" sz="2000" dirty="0" err="1"/>
              <a:t>WebPart</a:t>
            </a:r>
            <a:r>
              <a:rPr lang="en-GB" sz="2000" dirty="0"/>
              <a:t> that aggregate the content</a:t>
            </a:r>
          </a:p>
          <a:p>
            <a:pPr lvl="1"/>
            <a:r>
              <a:rPr lang="en-GB" dirty="0"/>
              <a:t>e.g. Content Search, Custom JavaScript</a:t>
            </a:r>
          </a:p>
          <a:p>
            <a:r>
              <a:rPr lang="en-GB" sz="2000" dirty="0"/>
              <a:t>Invested time and money</a:t>
            </a:r>
          </a:p>
          <a:p>
            <a:r>
              <a:rPr lang="en-GB" sz="2000" dirty="0"/>
              <a:t>A lot of content</a:t>
            </a:r>
          </a:p>
        </p:txBody>
      </p:sp>
    </p:spTree>
    <p:extLst>
      <p:ext uri="{BB962C8B-B14F-4D97-AF65-F5344CB8AC3E}">
        <p14:creationId xmlns:p14="http://schemas.microsoft.com/office/powerpoint/2010/main" val="410806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5F18-7DE3-404F-9BD8-5559780E2530}"/>
              </a:ext>
            </a:extLst>
          </p:cNvPr>
          <p:cNvSpPr>
            <a:spLocks noGrp="1"/>
          </p:cNvSpPr>
          <p:nvPr>
            <p:ph type="title"/>
          </p:nvPr>
        </p:nvSpPr>
        <p:spPr/>
        <p:txBody>
          <a:bodyPr/>
          <a:lstStyle/>
          <a:p>
            <a:r>
              <a:rPr lang="en-GB" dirty="0"/>
              <a:t>Steps to take</a:t>
            </a:r>
          </a:p>
        </p:txBody>
      </p:sp>
      <p:sp>
        <p:nvSpPr>
          <p:cNvPr id="3" name="Text Placeholder 2">
            <a:extLst>
              <a:ext uri="{FF2B5EF4-FFF2-40B4-BE49-F238E27FC236}">
                <a16:creationId xmlns:a16="http://schemas.microsoft.com/office/drawing/2014/main" id="{C1DF32B7-CB3E-48A9-AAFD-2E160CF0705B}"/>
              </a:ext>
            </a:extLst>
          </p:cNvPr>
          <p:cNvSpPr>
            <a:spLocks noGrp="1"/>
          </p:cNvSpPr>
          <p:nvPr>
            <p:ph type="body" sz="quarter" idx="11"/>
          </p:nvPr>
        </p:nvSpPr>
        <p:spPr/>
        <p:txBody>
          <a:bodyPr/>
          <a:lstStyle/>
          <a:p>
            <a:pPr marL="342900" indent="-342900">
              <a:buFont typeface="+mj-lt"/>
              <a:buAutoNum type="arabicPeriod"/>
            </a:pPr>
            <a:r>
              <a:rPr lang="en-GB" dirty="0"/>
              <a:t>Assess number of Blogs and activities</a:t>
            </a:r>
          </a:p>
          <a:p>
            <a:pPr marL="342900" indent="-342900">
              <a:buFont typeface="+mj-lt"/>
              <a:buAutoNum type="arabicPeriod"/>
            </a:pPr>
            <a:r>
              <a:rPr lang="en-GB" dirty="0"/>
              <a:t>Assess the customisations</a:t>
            </a:r>
          </a:p>
          <a:p>
            <a:pPr marL="342900" indent="-342900">
              <a:buFont typeface="+mj-lt"/>
              <a:buAutoNum type="arabicPeriod"/>
            </a:pPr>
            <a:r>
              <a:rPr lang="en-GB" dirty="0"/>
              <a:t>Identify and assess the different options</a:t>
            </a:r>
          </a:p>
          <a:p>
            <a:pPr marL="342900" indent="-342900">
              <a:buFont typeface="+mj-lt"/>
              <a:buAutoNum type="arabicPeriod"/>
            </a:pPr>
            <a:r>
              <a:rPr lang="en-GB" dirty="0"/>
              <a:t>Draft a plan</a:t>
            </a:r>
          </a:p>
          <a:p>
            <a:pPr marL="342900" indent="-342900">
              <a:buFont typeface="+mj-lt"/>
              <a:buAutoNum type="arabicPeriod"/>
            </a:pPr>
            <a:r>
              <a:rPr lang="en-GB" dirty="0"/>
              <a:t>Execute the plan</a:t>
            </a:r>
          </a:p>
        </p:txBody>
      </p:sp>
    </p:spTree>
    <p:extLst>
      <p:ext uri="{BB962C8B-B14F-4D97-AF65-F5344CB8AC3E}">
        <p14:creationId xmlns:p14="http://schemas.microsoft.com/office/powerpoint/2010/main" val="124242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E62B-8780-464A-8F33-41EB8B6B60A6}"/>
              </a:ext>
            </a:extLst>
          </p:cNvPr>
          <p:cNvSpPr>
            <a:spLocks noGrp="1"/>
          </p:cNvSpPr>
          <p:nvPr>
            <p:ph type="title"/>
          </p:nvPr>
        </p:nvSpPr>
        <p:spPr/>
        <p:txBody>
          <a:bodyPr/>
          <a:lstStyle/>
          <a:p>
            <a:r>
              <a:rPr lang="en-GB" dirty="0"/>
              <a:t>1. Assess number of Blogs and activities</a:t>
            </a:r>
          </a:p>
        </p:txBody>
      </p:sp>
      <p:sp>
        <p:nvSpPr>
          <p:cNvPr id="3" name="Text Placeholder 2">
            <a:extLst>
              <a:ext uri="{FF2B5EF4-FFF2-40B4-BE49-F238E27FC236}">
                <a16:creationId xmlns:a16="http://schemas.microsoft.com/office/drawing/2014/main" id="{6171DFF5-EE1E-485F-B465-C7508AFBA344}"/>
              </a:ext>
            </a:extLst>
          </p:cNvPr>
          <p:cNvSpPr>
            <a:spLocks noGrp="1"/>
          </p:cNvSpPr>
          <p:nvPr>
            <p:ph type="body" sz="quarter" idx="11"/>
          </p:nvPr>
        </p:nvSpPr>
        <p:spPr/>
        <p:txBody>
          <a:bodyPr/>
          <a:lstStyle/>
          <a:p>
            <a:r>
              <a:rPr lang="en-GB" dirty="0"/>
              <a:t>Modernizer Scanner </a:t>
            </a:r>
          </a:p>
          <a:p>
            <a:pPr lvl="1"/>
            <a:r>
              <a:rPr lang="en-GB" dirty="0">
                <a:hlinkClick r:id="rId3"/>
              </a:rPr>
              <a:t>https://docs.microsoft.com/en-us/sharepoint/dev/transform/modernize-scanner</a:t>
            </a:r>
            <a:endParaRPr lang="en-GB" dirty="0"/>
          </a:p>
          <a:p>
            <a:r>
              <a:rPr lang="en-GB" dirty="0"/>
              <a:t>Or if you are Tenant admin search </a:t>
            </a:r>
            <a:r>
              <a:rPr lang="en-GB" dirty="0">
                <a:sym typeface="Wingdings" panose="05000000000000000000" pitchFamily="2" charset="2"/>
              </a:rPr>
              <a:t></a:t>
            </a:r>
          </a:p>
          <a:p>
            <a:pPr lvl="2"/>
            <a:r>
              <a:rPr lang="en-GB" dirty="0" err="1"/>
              <a:t>webtemplate:blog</a:t>
            </a:r>
            <a:endParaRPr lang="en-GB" dirty="0"/>
          </a:p>
          <a:p>
            <a:pPr marL="0" indent="0">
              <a:buNone/>
            </a:pPr>
            <a:r>
              <a:rPr lang="en-GB" dirty="0"/>
              <a:t>Look at</a:t>
            </a:r>
          </a:p>
          <a:p>
            <a:r>
              <a:rPr lang="en-GB" dirty="0"/>
              <a:t>Number of blogs</a:t>
            </a:r>
          </a:p>
          <a:p>
            <a:r>
              <a:rPr lang="en-GB" dirty="0"/>
              <a:t>Identify Owners</a:t>
            </a:r>
          </a:p>
          <a:p>
            <a:r>
              <a:rPr lang="en-GB" dirty="0"/>
              <a:t>Activities and Usage</a:t>
            </a:r>
          </a:p>
          <a:p>
            <a:r>
              <a:rPr lang="en-GB" dirty="0"/>
              <a:t>Permissions</a:t>
            </a:r>
          </a:p>
        </p:txBody>
      </p:sp>
    </p:spTree>
    <p:extLst>
      <p:ext uri="{BB962C8B-B14F-4D97-AF65-F5344CB8AC3E}">
        <p14:creationId xmlns:p14="http://schemas.microsoft.com/office/powerpoint/2010/main" val="3226135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E58-A30A-413E-916F-08070CC07FF6}"/>
              </a:ext>
            </a:extLst>
          </p:cNvPr>
          <p:cNvSpPr>
            <a:spLocks noGrp="1"/>
          </p:cNvSpPr>
          <p:nvPr>
            <p:ph type="title"/>
          </p:nvPr>
        </p:nvSpPr>
        <p:spPr/>
        <p:txBody>
          <a:bodyPr/>
          <a:lstStyle/>
          <a:p>
            <a:r>
              <a:rPr lang="en-GB" dirty="0"/>
              <a:t>Session Description</a:t>
            </a:r>
          </a:p>
        </p:txBody>
      </p:sp>
      <p:sp>
        <p:nvSpPr>
          <p:cNvPr id="3" name="Text Placeholder 2">
            <a:extLst>
              <a:ext uri="{FF2B5EF4-FFF2-40B4-BE49-F238E27FC236}">
                <a16:creationId xmlns:a16="http://schemas.microsoft.com/office/drawing/2014/main" id="{BE42CA36-AB3D-481A-8EAF-57B51D26EF08}"/>
              </a:ext>
            </a:extLst>
          </p:cNvPr>
          <p:cNvSpPr>
            <a:spLocks noGrp="1"/>
          </p:cNvSpPr>
          <p:nvPr>
            <p:ph type="body" sz="quarter" idx="11"/>
          </p:nvPr>
        </p:nvSpPr>
        <p:spPr/>
        <p:txBody>
          <a:bodyPr/>
          <a:lstStyle/>
          <a:p>
            <a:pPr marL="0" indent="0">
              <a:lnSpc>
                <a:spcPct val="150000"/>
              </a:lnSpc>
              <a:buNone/>
            </a:pPr>
            <a:r>
              <a:rPr lang="en-GB" sz="1400" dirty="0"/>
              <a:t>End of last year Microsoft announced that delve blogs and classic SharePoint blogs will retire. The grace period granted by Microsoft was only "6 months" until normal users were not able to create new blogs. No worries, they will still continue to function though. Some organisations heavily invested in using this functionality, for example in their classic intranet, so a transition is not that easy. </a:t>
            </a:r>
          </a:p>
          <a:p>
            <a:pPr marL="0" indent="0">
              <a:lnSpc>
                <a:spcPct val="150000"/>
              </a:lnSpc>
              <a:buNone/>
            </a:pPr>
            <a:r>
              <a:rPr lang="en-GB" sz="1400" dirty="0"/>
              <a:t>This session will not only have a look at what great tools the PnP Team has provided, such as the modernisation scanner and several guides, but also elaborate on a possible approach to transform and restructure your content to still be accessible in your intranet.</a:t>
            </a:r>
          </a:p>
          <a:p>
            <a:pPr marL="0" indent="0">
              <a:lnSpc>
                <a:spcPct val="150000"/>
              </a:lnSpc>
              <a:buNone/>
            </a:pPr>
            <a:endParaRPr lang="en-GB" sz="1400" dirty="0"/>
          </a:p>
          <a:p>
            <a:pPr marL="0" indent="0">
              <a:lnSpc>
                <a:spcPct val="150000"/>
              </a:lnSpc>
              <a:buNone/>
            </a:pPr>
            <a:r>
              <a:rPr lang="en-GB" sz="1400" dirty="0"/>
              <a:t>Highlights</a:t>
            </a:r>
          </a:p>
          <a:p>
            <a:pPr marL="454863" lvl="2" indent="-285750">
              <a:lnSpc>
                <a:spcPct val="150000"/>
              </a:lnSpc>
              <a:buClr>
                <a:srgbClr val="FFC000"/>
              </a:buClr>
              <a:buSzPct val="120000"/>
            </a:pPr>
            <a:r>
              <a:rPr lang="en-GB" sz="1400" spc="-53" dirty="0">
                <a:solidFill>
                  <a:schemeClr val="tx1">
                    <a:lumMod val="85000"/>
                    <a:lumOff val="15000"/>
                  </a:schemeClr>
                </a:solidFill>
              </a:rPr>
              <a:t>Migration path from blogs to communication sites</a:t>
            </a:r>
          </a:p>
          <a:p>
            <a:pPr marL="454863" lvl="2" indent="-285750">
              <a:lnSpc>
                <a:spcPct val="150000"/>
              </a:lnSpc>
              <a:buClr>
                <a:srgbClr val="FFC000"/>
              </a:buClr>
              <a:buSzPct val="120000"/>
            </a:pPr>
            <a:r>
              <a:rPr lang="en-GB" sz="1400" spc="-53" dirty="0">
                <a:solidFill>
                  <a:schemeClr val="tx1">
                    <a:lumMod val="85000"/>
                    <a:lumOff val="15000"/>
                  </a:schemeClr>
                </a:solidFill>
              </a:rPr>
              <a:t>PnP tool set for the modernisation of your portals</a:t>
            </a:r>
          </a:p>
          <a:p>
            <a:pPr marL="454863" lvl="2" indent="-285750">
              <a:lnSpc>
                <a:spcPct val="150000"/>
              </a:lnSpc>
              <a:buClr>
                <a:srgbClr val="FFC000"/>
              </a:buClr>
              <a:buSzPct val="120000"/>
            </a:pPr>
            <a:r>
              <a:rPr lang="en-GB" sz="1400" spc="-53" dirty="0">
                <a:solidFill>
                  <a:schemeClr val="tx1">
                    <a:lumMod val="85000"/>
                    <a:lumOff val="15000"/>
                  </a:schemeClr>
                </a:solidFill>
              </a:rPr>
              <a:t>Classic Intranets with Modern Communication Sites</a:t>
            </a:r>
          </a:p>
        </p:txBody>
      </p:sp>
    </p:spTree>
    <p:extLst>
      <p:ext uri="{BB962C8B-B14F-4D97-AF65-F5344CB8AC3E}">
        <p14:creationId xmlns:p14="http://schemas.microsoft.com/office/powerpoint/2010/main" val="3525608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51CD-932E-4BAB-98B0-578878CDC8CF}"/>
              </a:ext>
            </a:extLst>
          </p:cNvPr>
          <p:cNvSpPr>
            <a:spLocks noGrp="1"/>
          </p:cNvSpPr>
          <p:nvPr>
            <p:ph type="title"/>
          </p:nvPr>
        </p:nvSpPr>
        <p:spPr/>
        <p:txBody>
          <a:bodyPr/>
          <a:lstStyle/>
          <a:p>
            <a:r>
              <a:rPr lang="en-GB" dirty="0"/>
              <a:t>2. Assess the customisations</a:t>
            </a:r>
          </a:p>
        </p:txBody>
      </p:sp>
      <p:sp>
        <p:nvSpPr>
          <p:cNvPr id="3" name="Text Placeholder 2">
            <a:extLst>
              <a:ext uri="{FF2B5EF4-FFF2-40B4-BE49-F238E27FC236}">
                <a16:creationId xmlns:a16="http://schemas.microsoft.com/office/drawing/2014/main" id="{F4D57785-DABE-4F28-ADD5-7D44846499D4}"/>
              </a:ext>
            </a:extLst>
          </p:cNvPr>
          <p:cNvSpPr>
            <a:spLocks noGrp="1"/>
          </p:cNvSpPr>
          <p:nvPr>
            <p:ph type="body" sz="quarter" idx="11"/>
          </p:nvPr>
        </p:nvSpPr>
        <p:spPr/>
        <p:txBody>
          <a:bodyPr/>
          <a:lstStyle/>
          <a:p>
            <a:r>
              <a:rPr lang="en-GB" dirty="0"/>
              <a:t>Additional fields</a:t>
            </a:r>
          </a:p>
          <a:p>
            <a:r>
              <a:rPr lang="en-GB" dirty="0"/>
              <a:t>Look &amp; Feel</a:t>
            </a:r>
          </a:p>
          <a:p>
            <a:r>
              <a:rPr lang="en-GB" dirty="0"/>
              <a:t>Custom layout</a:t>
            </a:r>
          </a:p>
          <a:p>
            <a:r>
              <a:rPr lang="en-GB" dirty="0"/>
              <a:t>Content Aggregation / </a:t>
            </a:r>
            <a:r>
              <a:rPr lang="en-GB" dirty="0" err="1"/>
              <a:t>WebParts</a:t>
            </a:r>
            <a:endParaRPr lang="en-GB" dirty="0"/>
          </a:p>
          <a:p>
            <a:r>
              <a:rPr lang="en-GB" dirty="0"/>
              <a:t>…..</a:t>
            </a:r>
          </a:p>
        </p:txBody>
      </p:sp>
    </p:spTree>
    <p:extLst>
      <p:ext uri="{BB962C8B-B14F-4D97-AF65-F5344CB8AC3E}">
        <p14:creationId xmlns:p14="http://schemas.microsoft.com/office/powerpoint/2010/main" val="3281367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E60C-1602-4483-B676-7D28412819A0}"/>
              </a:ext>
            </a:extLst>
          </p:cNvPr>
          <p:cNvSpPr txBox="1">
            <a:spLocks/>
          </p:cNvSpPr>
          <p:nvPr/>
        </p:nvSpPr>
        <p:spPr>
          <a:xfrm>
            <a:off x="695486" y="2505077"/>
            <a:ext cx="8936019" cy="646331"/>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r>
              <a:rPr lang="en-GB" sz="4000" dirty="0">
                <a:solidFill>
                  <a:schemeClr val="bg1"/>
                </a:solidFill>
                <a:latin typeface="+mn-lt"/>
              </a:rPr>
              <a:t>Demo</a:t>
            </a:r>
          </a:p>
        </p:txBody>
      </p:sp>
    </p:spTree>
    <p:extLst>
      <p:ext uri="{BB962C8B-B14F-4D97-AF65-F5344CB8AC3E}">
        <p14:creationId xmlns:p14="http://schemas.microsoft.com/office/powerpoint/2010/main" val="2938708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51CD-932E-4BAB-98B0-578878CDC8CF}"/>
              </a:ext>
            </a:extLst>
          </p:cNvPr>
          <p:cNvSpPr>
            <a:spLocks noGrp="1"/>
          </p:cNvSpPr>
          <p:nvPr>
            <p:ph type="title"/>
          </p:nvPr>
        </p:nvSpPr>
        <p:spPr>
          <a:prstGeom prst="rect">
            <a:avLst/>
          </a:prstGeom>
        </p:spPr>
        <p:txBody>
          <a:bodyPr/>
          <a:lstStyle/>
          <a:p>
            <a:r>
              <a:rPr lang="en-GB" dirty="0"/>
              <a:t>3. Define and assess the different options</a:t>
            </a:r>
          </a:p>
        </p:txBody>
      </p:sp>
      <p:graphicFrame>
        <p:nvGraphicFramePr>
          <p:cNvPr id="22" name="Content Placeholder 3">
            <a:extLst>
              <a:ext uri="{FF2B5EF4-FFF2-40B4-BE49-F238E27FC236}">
                <a16:creationId xmlns:a16="http://schemas.microsoft.com/office/drawing/2014/main" id="{B2792267-73DE-4734-8BA6-B6916BED43B2}"/>
              </a:ext>
            </a:extLst>
          </p:cNvPr>
          <p:cNvGraphicFramePr>
            <a:graphicFrameLocks/>
          </p:cNvGraphicFramePr>
          <p:nvPr>
            <p:extLst>
              <p:ext uri="{D42A27DB-BD31-4B8C-83A1-F6EECF244321}">
                <p14:modId xmlns:p14="http://schemas.microsoft.com/office/powerpoint/2010/main" val="3187272602"/>
              </p:ext>
            </p:extLst>
          </p:nvPr>
        </p:nvGraphicFramePr>
        <p:xfrm>
          <a:off x="1606031" y="1180233"/>
          <a:ext cx="897993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8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0EA1AD-A7C7-421B-82CC-0C0E14A2BA2E}"/>
              </a:ext>
            </a:extLst>
          </p:cNvPr>
          <p:cNvSpPr>
            <a:spLocks noGrp="1"/>
          </p:cNvSpPr>
          <p:nvPr>
            <p:ph type="title"/>
          </p:nvPr>
        </p:nvSpPr>
        <p:spPr/>
        <p:txBody>
          <a:bodyPr/>
          <a:lstStyle/>
          <a:p>
            <a:r>
              <a:rPr lang="en-GB" dirty="0"/>
              <a:t>3. Comparing Options</a:t>
            </a:r>
          </a:p>
        </p:txBody>
      </p:sp>
      <p:graphicFrame>
        <p:nvGraphicFramePr>
          <p:cNvPr id="10" name="Table 26">
            <a:extLst>
              <a:ext uri="{FF2B5EF4-FFF2-40B4-BE49-F238E27FC236}">
                <a16:creationId xmlns:a16="http://schemas.microsoft.com/office/drawing/2014/main" id="{863B1FFB-E64E-48E8-85AF-ABCBE68F8736}"/>
              </a:ext>
            </a:extLst>
          </p:cNvPr>
          <p:cNvGraphicFramePr>
            <a:graphicFrameLocks noGrp="1"/>
          </p:cNvGraphicFramePr>
          <p:nvPr>
            <p:extLst>
              <p:ext uri="{D42A27DB-BD31-4B8C-83A1-F6EECF244321}">
                <p14:modId xmlns:p14="http://schemas.microsoft.com/office/powerpoint/2010/main" val="803161427"/>
              </p:ext>
            </p:extLst>
          </p:nvPr>
        </p:nvGraphicFramePr>
        <p:xfrm>
          <a:off x="438311" y="1286090"/>
          <a:ext cx="10478341" cy="3926613"/>
        </p:xfrm>
        <a:graphic>
          <a:graphicData uri="http://schemas.openxmlformats.org/drawingml/2006/table">
            <a:tbl>
              <a:tblPr>
                <a:tableStyleId>{5C22544A-7EE6-4342-B048-85BDC9FD1C3A}</a:tableStyleId>
              </a:tblPr>
              <a:tblGrid>
                <a:gridCol w="2471307">
                  <a:extLst>
                    <a:ext uri="{9D8B030D-6E8A-4147-A177-3AD203B41FA5}">
                      <a16:colId xmlns:a16="http://schemas.microsoft.com/office/drawing/2014/main" val="20000"/>
                    </a:ext>
                  </a:extLst>
                </a:gridCol>
                <a:gridCol w="4386921">
                  <a:extLst>
                    <a:ext uri="{9D8B030D-6E8A-4147-A177-3AD203B41FA5}">
                      <a16:colId xmlns:a16="http://schemas.microsoft.com/office/drawing/2014/main" val="20001"/>
                    </a:ext>
                  </a:extLst>
                </a:gridCol>
                <a:gridCol w="3620113">
                  <a:extLst>
                    <a:ext uri="{9D8B030D-6E8A-4147-A177-3AD203B41FA5}">
                      <a16:colId xmlns:a16="http://schemas.microsoft.com/office/drawing/2014/main" val="20003"/>
                    </a:ext>
                  </a:extLst>
                </a:gridCol>
              </a:tblGrid>
              <a:tr h="565449">
                <a:tc>
                  <a:txBody>
                    <a:bodyPr/>
                    <a:lstStyle/>
                    <a:p>
                      <a:pPr algn="r" hangingPunct="0">
                        <a:spcAft>
                          <a:spcPts val="0"/>
                        </a:spcAft>
                        <a:tabLst>
                          <a:tab pos="6031230" algn="l"/>
                        </a:tabLst>
                      </a:pPr>
                      <a:r>
                        <a:rPr lang="en-US" sz="1400" b="1" dirty="0">
                          <a:solidFill>
                            <a:schemeClr val="tx1"/>
                          </a:solidFill>
                          <a:effectLst/>
                          <a:latin typeface="+mn-lt"/>
                        </a:rPr>
                        <a:t>Option</a:t>
                      </a:r>
                      <a:endParaRPr lang="cs-CZ" sz="14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182880" marT="17780" marB="1778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hangingPunct="0">
                        <a:spcAft>
                          <a:spcPts val="0"/>
                        </a:spcAft>
                        <a:tabLst>
                          <a:tab pos="6031230" algn="l"/>
                        </a:tabLst>
                      </a:pPr>
                      <a:r>
                        <a:rPr lang="en-US" sz="1400" b="1" dirty="0">
                          <a:solidFill>
                            <a:schemeClr val="tx1"/>
                          </a:solidFill>
                          <a:effectLst/>
                          <a:latin typeface="+mn-lt"/>
                        </a:rPr>
                        <a:t>Pro</a:t>
                      </a:r>
                      <a:endParaRPr lang="cs-CZ" sz="1400" b="1" dirty="0">
                        <a:solidFill>
                          <a:schemeClr val="tx1"/>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hangingPunct="0">
                        <a:spcAft>
                          <a:spcPts val="0"/>
                        </a:spcAft>
                        <a:tabLst>
                          <a:tab pos="6031230" algn="l"/>
                        </a:tabLst>
                      </a:pPr>
                      <a:r>
                        <a:rPr lang="en-US" sz="1400" b="1" kern="1200" dirty="0">
                          <a:solidFill>
                            <a:schemeClr val="tx1"/>
                          </a:solidFill>
                          <a:effectLst/>
                          <a:latin typeface="+mn-lt"/>
                          <a:ea typeface="+mn-ea"/>
                          <a:cs typeface="+mn-cs"/>
                        </a:rPr>
                        <a:t>Con</a:t>
                      </a:r>
                      <a:endParaRPr lang="cs-CZ" sz="1400" b="1" kern="1200" dirty="0">
                        <a:solidFill>
                          <a:schemeClr val="tx1"/>
                        </a:solidFill>
                        <a:effectLst/>
                        <a:latin typeface="+mn-lt"/>
                        <a:ea typeface="+mn-ea"/>
                        <a:cs typeface="+mn-cs"/>
                      </a:endParaRPr>
                    </a:p>
                  </a:txBody>
                  <a:tcPr marL="68580" marR="6858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729905">
                <a:tc>
                  <a:txBody>
                    <a:bodyPr/>
                    <a:lstStyle/>
                    <a:p>
                      <a:pPr marL="0" algn="l" defTabSz="685955" rtl="0" eaLnBrk="1" fontAlgn="b" latinLnBrk="0" hangingPunct="0">
                        <a:spcAft>
                          <a:spcPts val="0"/>
                        </a:spcAft>
                        <a:tabLst>
                          <a:tab pos="6031230" algn="l"/>
                        </a:tabLst>
                      </a:pPr>
                      <a:r>
                        <a:rPr lang="en-GB" sz="1400" kern="1200" dirty="0">
                          <a:solidFill>
                            <a:schemeClr val="tx1">
                              <a:lumMod val="75000"/>
                              <a:lumOff val="25000"/>
                            </a:schemeClr>
                          </a:solidFill>
                          <a:effectLst/>
                          <a:latin typeface="+mn-lt"/>
                          <a:ea typeface="+mn-ea"/>
                          <a:cs typeface="+mn-cs"/>
                        </a:rPr>
                        <a:t>Don‘t do anything</a:t>
                      </a:r>
                    </a:p>
                  </a:txBody>
                  <a:tcPr marL="9525" marR="9525" marT="9525" marB="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No effort required</a:t>
                      </a:r>
                      <a:endParaRPr lang="cs-CZ"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285750" indent="-285750" algn="l"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Miss out the fun</a:t>
                      </a:r>
                    </a:p>
                    <a:p>
                      <a:pPr marL="285750" marR="0" lvl="0" indent="-285750" algn="l" defTabSz="685955" rtl="0" eaLnBrk="1" fontAlgn="auto" latinLnBrk="0" hangingPunct="0">
                        <a:lnSpc>
                          <a:spcPct val="100000"/>
                        </a:lnSpc>
                        <a:spcBef>
                          <a:spcPts val="0"/>
                        </a:spcBef>
                        <a:spcAft>
                          <a:spcPts val="0"/>
                        </a:spcAft>
                        <a:buClrTx/>
                        <a:buSzTx/>
                        <a:buFont typeface="Arial" panose="020B0604020202020204" pitchFamily="34" charset="0"/>
                        <a:buChar char="•"/>
                        <a:tabLst>
                          <a:tab pos="6031230" algn="l"/>
                        </a:tabLst>
                        <a:defRPr/>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MS will not invest anymore</a:t>
                      </a:r>
                    </a:p>
                    <a:p>
                      <a:pPr marL="285750" marR="0" lvl="0" indent="-285750" algn="l" defTabSz="685955" rtl="0" eaLnBrk="1" fontAlgn="auto" latinLnBrk="0" hangingPunct="0">
                        <a:lnSpc>
                          <a:spcPct val="100000"/>
                        </a:lnSpc>
                        <a:spcBef>
                          <a:spcPts val="0"/>
                        </a:spcBef>
                        <a:spcAft>
                          <a:spcPts val="0"/>
                        </a:spcAft>
                        <a:buClrTx/>
                        <a:buSzTx/>
                        <a:buFont typeface="Arial" panose="020B0604020202020204" pitchFamily="34" charset="0"/>
                        <a:buChar char="•"/>
                        <a:tabLst>
                          <a:tab pos="6031230" algn="l"/>
                        </a:tabLst>
                        <a:defRPr/>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Will have to be done sooner or later</a:t>
                      </a:r>
                    </a:p>
                  </a:txBody>
                  <a:tcPr marL="68580" marR="6858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565449">
                <a:tc>
                  <a:txBody>
                    <a:bodyPr/>
                    <a:lstStyle/>
                    <a:p>
                      <a:pPr marL="0" algn="l" defTabSz="685955" rtl="0" eaLnBrk="1" fontAlgn="b" latinLnBrk="0" hangingPunct="0">
                        <a:spcAft>
                          <a:spcPts val="0"/>
                        </a:spcAft>
                        <a:tabLst>
                          <a:tab pos="6031230" algn="l"/>
                        </a:tabLst>
                      </a:pPr>
                      <a:r>
                        <a:rPr lang="en-GB" sz="1400" kern="1200" dirty="0">
                          <a:solidFill>
                            <a:schemeClr val="tx1">
                              <a:lumMod val="75000"/>
                              <a:lumOff val="25000"/>
                            </a:schemeClr>
                          </a:solidFill>
                          <a:effectLst/>
                          <a:latin typeface="+mn-lt"/>
                          <a:ea typeface="+mn-ea"/>
                          <a:cs typeface="+mn-cs"/>
                        </a:rPr>
                        <a:t>Create „modern“ blogs as of now</a:t>
                      </a:r>
                    </a:p>
                  </a:txBody>
                  <a:tcPr marL="9525" marR="9525" marT="9525" marB="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You can join the fun with new content</a:t>
                      </a:r>
                      <a:endParaRPr lang="cs-CZ"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285750" indent="-285750" algn="l"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Integrate into existing intranet</a:t>
                      </a:r>
                    </a:p>
                    <a:p>
                      <a:pPr marL="285750" indent="-285750" algn="l"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 above</a:t>
                      </a:r>
                    </a:p>
                  </a:txBody>
                  <a:tcPr marL="68580" marR="6858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729905">
                <a:tc>
                  <a:txBody>
                    <a:bodyPr/>
                    <a:lstStyle/>
                    <a:p>
                      <a:pPr marL="0" algn="l" defTabSz="685955" rtl="0" eaLnBrk="1" fontAlgn="b" latinLnBrk="0" hangingPunct="0">
                        <a:spcAft>
                          <a:spcPts val="0"/>
                        </a:spcAft>
                        <a:tabLst>
                          <a:tab pos="6031230" algn="l"/>
                        </a:tabLst>
                      </a:pPr>
                      <a:r>
                        <a:rPr lang="en-GB" sz="1400" kern="1200" dirty="0">
                          <a:solidFill>
                            <a:schemeClr val="tx1">
                              <a:lumMod val="75000"/>
                              <a:lumOff val="25000"/>
                            </a:schemeClr>
                          </a:solidFill>
                          <a:effectLst/>
                          <a:latin typeface="+mn-lt"/>
                          <a:ea typeface="+mn-ea"/>
                          <a:cs typeface="+mn-cs"/>
                        </a:rPr>
                        <a:t>Migrate to classic publishing pages</a:t>
                      </a:r>
                    </a:p>
                  </a:txBody>
                  <a:tcPr marL="9525" marR="9525" marT="9525" marB="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You stay in the eco-system you know</a:t>
                      </a:r>
                      <a:endParaRPr lang="cs-CZ"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285750" indent="-285750" algn="l"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Migration effort required</a:t>
                      </a:r>
                    </a:p>
                    <a:p>
                      <a:pPr marL="285750" indent="-285750" algn="l"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 above</a:t>
                      </a:r>
                    </a:p>
                    <a:p>
                      <a:pPr marL="285750" indent="-285750" algn="l"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Is it really worth it?</a:t>
                      </a:r>
                      <a:endParaRPr lang="cs-CZ"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770456">
                <a:tc>
                  <a:txBody>
                    <a:bodyPr/>
                    <a:lstStyle/>
                    <a:p>
                      <a:pPr marL="0" algn="l" defTabSz="685955" rtl="0" eaLnBrk="1" fontAlgn="b" latinLnBrk="0" hangingPunct="0">
                        <a:spcAft>
                          <a:spcPts val="0"/>
                        </a:spcAft>
                        <a:tabLst>
                          <a:tab pos="6031230" algn="l"/>
                        </a:tabLst>
                      </a:pPr>
                      <a:r>
                        <a:rPr lang="en-GB" sz="1400" kern="1200" dirty="0">
                          <a:solidFill>
                            <a:schemeClr val="tx1">
                              <a:lumMod val="75000"/>
                              <a:lumOff val="25000"/>
                            </a:schemeClr>
                          </a:solidFill>
                          <a:effectLst/>
                          <a:latin typeface="+mn-lt"/>
                          <a:ea typeface="+mn-ea"/>
                          <a:cs typeface="+mn-cs"/>
                        </a:rPr>
                        <a:t>Migrate blogs to communication sites</a:t>
                      </a:r>
                    </a:p>
                  </a:txBody>
                  <a:tcPr marL="9525" marR="9525" marT="9525" marB="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Benefit of the new communication sites</a:t>
                      </a:r>
                    </a:p>
                    <a:p>
                      <a:pPr marL="285750" indent="-285750"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Heading in the direction MS would like you to go</a:t>
                      </a:r>
                      <a:endParaRPr lang="cs-CZ"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285750" indent="-285750" algn="l"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Effort to migrate</a:t>
                      </a:r>
                    </a:p>
                    <a:p>
                      <a:pPr marL="285750" indent="-285750" algn="l"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Effort to integrate</a:t>
                      </a:r>
                      <a:endParaRPr lang="cs-CZ"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565449">
                <a:tc>
                  <a:txBody>
                    <a:bodyPr/>
                    <a:lstStyle/>
                    <a:p>
                      <a:pPr marL="0" algn="l" defTabSz="685955" rtl="0" eaLnBrk="1" fontAlgn="b" latinLnBrk="0" hangingPunct="0">
                        <a:spcAft>
                          <a:spcPts val="0"/>
                        </a:spcAft>
                        <a:tabLst>
                          <a:tab pos="6031230" algn="l"/>
                        </a:tabLst>
                      </a:pPr>
                      <a:r>
                        <a:rPr lang="en-GB" sz="1400" kern="1200" dirty="0">
                          <a:solidFill>
                            <a:schemeClr val="tx1">
                              <a:lumMod val="75000"/>
                              <a:lumOff val="25000"/>
                            </a:schemeClr>
                          </a:solidFill>
                          <a:effectLst/>
                          <a:latin typeface="+mn-lt"/>
                          <a:ea typeface="+mn-ea"/>
                          <a:cs typeface="+mn-cs"/>
                        </a:rPr>
                        <a:t>Full Migration of Intranet</a:t>
                      </a:r>
                    </a:p>
                  </a:txBody>
                  <a:tcPr marL="9525" marR="9525" marT="9525" marB="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Make the most of communication sites</a:t>
                      </a:r>
                      <a:endParaRPr lang="cs-CZ"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285750" indent="-285750" algn="l" hangingPunct="0">
                        <a:spcAft>
                          <a:spcPts val="0"/>
                        </a:spcAft>
                        <a:buFont typeface="Arial" panose="020B0604020202020204" pitchFamily="34" charset="0"/>
                        <a:buChar char="•"/>
                        <a:tabLst>
                          <a:tab pos="6031230" algn="l"/>
                        </a:tabLst>
                      </a:pPr>
                      <a:r>
                        <a:rPr lang="en-GB"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Major effort</a:t>
                      </a:r>
                      <a:endParaRPr lang="cs-CZ" sz="14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32435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D46594-0979-4B8D-B2CC-DA1D156624AA}"/>
              </a:ext>
            </a:extLst>
          </p:cNvPr>
          <p:cNvSpPr>
            <a:spLocks noGrp="1"/>
          </p:cNvSpPr>
          <p:nvPr>
            <p:ph type="title"/>
          </p:nvPr>
        </p:nvSpPr>
        <p:spPr/>
        <p:txBody>
          <a:bodyPr/>
          <a:lstStyle/>
          <a:p>
            <a:r>
              <a:rPr lang="en-GB" dirty="0"/>
              <a:t>3. Some considerations</a:t>
            </a:r>
          </a:p>
        </p:txBody>
      </p:sp>
      <p:sp>
        <p:nvSpPr>
          <p:cNvPr id="4" name="Text Placeholder 3">
            <a:extLst>
              <a:ext uri="{FF2B5EF4-FFF2-40B4-BE49-F238E27FC236}">
                <a16:creationId xmlns:a16="http://schemas.microsoft.com/office/drawing/2014/main" id="{F546D353-B837-4FBE-AD04-B776CAAB5145}"/>
              </a:ext>
            </a:extLst>
          </p:cNvPr>
          <p:cNvSpPr>
            <a:spLocks noGrp="1"/>
          </p:cNvSpPr>
          <p:nvPr>
            <p:ph type="body" sz="quarter" idx="11"/>
          </p:nvPr>
        </p:nvSpPr>
        <p:spPr/>
        <p:txBody>
          <a:bodyPr/>
          <a:lstStyle/>
          <a:p>
            <a:r>
              <a:rPr lang="en-GB" sz="2000" dirty="0"/>
              <a:t>You do not have to do a big bang migration</a:t>
            </a:r>
          </a:p>
          <a:p>
            <a:r>
              <a:rPr lang="en-GB" sz="2000" dirty="0"/>
              <a:t>You will have to rearchitect the technical structure</a:t>
            </a:r>
          </a:p>
          <a:p>
            <a:pPr lvl="1"/>
            <a:r>
              <a:rPr lang="en-GB" sz="1600" dirty="0"/>
              <a:t>No more </a:t>
            </a:r>
            <a:r>
              <a:rPr lang="en-GB" sz="1600" dirty="0" err="1"/>
              <a:t>SubSites</a:t>
            </a:r>
            <a:r>
              <a:rPr lang="en-GB" sz="1600" dirty="0"/>
              <a:t>!</a:t>
            </a:r>
          </a:p>
          <a:p>
            <a:r>
              <a:rPr lang="en-GB" sz="2000" dirty="0"/>
              <a:t>Define your new look and feel -&gt; </a:t>
            </a:r>
            <a:r>
              <a:rPr lang="en-GB" sz="2000" dirty="0" err="1"/>
              <a:t>LookBook</a:t>
            </a:r>
            <a:endParaRPr lang="en-GB" sz="2000" dirty="0"/>
          </a:p>
          <a:p>
            <a:pPr lvl="1"/>
            <a:r>
              <a:rPr lang="en-GB" sz="1600" dirty="0"/>
              <a:t>Theme</a:t>
            </a:r>
          </a:p>
          <a:p>
            <a:pPr lvl="1"/>
            <a:r>
              <a:rPr lang="en-GB" sz="1600" dirty="0"/>
              <a:t>Blog page content</a:t>
            </a:r>
          </a:p>
          <a:p>
            <a:r>
              <a:rPr lang="en-GB" sz="2000" dirty="0"/>
              <a:t>Permission model</a:t>
            </a:r>
          </a:p>
        </p:txBody>
      </p:sp>
    </p:spTree>
    <p:extLst>
      <p:ext uri="{BB962C8B-B14F-4D97-AF65-F5344CB8AC3E}">
        <p14:creationId xmlns:p14="http://schemas.microsoft.com/office/powerpoint/2010/main" val="47405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77CD1-2531-46E0-AB0D-72F68F1EC6CB}"/>
              </a:ext>
            </a:extLst>
          </p:cNvPr>
          <p:cNvSpPr>
            <a:spLocks noGrp="1"/>
          </p:cNvSpPr>
          <p:nvPr>
            <p:ph type="title"/>
          </p:nvPr>
        </p:nvSpPr>
        <p:spPr/>
        <p:txBody>
          <a:bodyPr/>
          <a:lstStyle/>
          <a:p>
            <a:r>
              <a:rPr lang="en-GB" dirty="0"/>
              <a:t>4. Draft a plan</a:t>
            </a:r>
          </a:p>
        </p:txBody>
      </p:sp>
      <p:pic>
        <p:nvPicPr>
          <p:cNvPr id="6" name="Picture 5">
            <a:extLst>
              <a:ext uri="{FF2B5EF4-FFF2-40B4-BE49-F238E27FC236}">
                <a16:creationId xmlns:a16="http://schemas.microsoft.com/office/drawing/2014/main" id="{A9B639B1-07F2-4320-9844-0BBB0E89E89A}"/>
              </a:ext>
            </a:extLst>
          </p:cNvPr>
          <p:cNvPicPr>
            <a:picLocks noChangeAspect="1"/>
          </p:cNvPicPr>
          <p:nvPr/>
        </p:nvPicPr>
        <p:blipFill>
          <a:blip r:embed="rId2"/>
          <a:stretch>
            <a:fillRect/>
          </a:stretch>
        </p:blipFill>
        <p:spPr>
          <a:xfrm>
            <a:off x="1981925" y="678025"/>
            <a:ext cx="6966001" cy="5063412"/>
          </a:xfrm>
          <a:prstGeom prst="rect">
            <a:avLst/>
          </a:prstGeom>
        </p:spPr>
      </p:pic>
    </p:spTree>
    <p:extLst>
      <p:ext uri="{BB962C8B-B14F-4D97-AF65-F5344CB8AC3E}">
        <p14:creationId xmlns:p14="http://schemas.microsoft.com/office/powerpoint/2010/main" val="3268640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77CD1-2531-46E0-AB0D-72F68F1EC6CB}"/>
              </a:ext>
            </a:extLst>
          </p:cNvPr>
          <p:cNvSpPr>
            <a:spLocks noGrp="1"/>
          </p:cNvSpPr>
          <p:nvPr>
            <p:ph type="title"/>
          </p:nvPr>
        </p:nvSpPr>
        <p:spPr/>
        <p:txBody>
          <a:bodyPr/>
          <a:lstStyle/>
          <a:p>
            <a:r>
              <a:rPr lang="en-GB" dirty="0"/>
              <a:t>5. Execute the plan</a:t>
            </a:r>
          </a:p>
        </p:txBody>
      </p:sp>
      <p:pic>
        <p:nvPicPr>
          <p:cNvPr id="2" name="Picture 1">
            <a:extLst>
              <a:ext uri="{FF2B5EF4-FFF2-40B4-BE49-F238E27FC236}">
                <a16:creationId xmlns:a16="http://schemas.microsoft.com/office/drawing/2014/main" id="{3E546A0C-F963-4E94-A3F2-5D9384BF47E2}"/>
              </a:ext>
            </a:extLst>
          </p:cNvPr>
          <p:cNvPicPr>
            <a:picLocks noChangeAspect="1"/>
          </p:cNvPicPr>
          <p:nvPr/>
        </p:nvPicPr>
        <p:blipFill>
          <a:blip r:embed="rId2"/>
          <a:stretch>
            <a:fillRect/>
          </a:stretch>
        </p:blipFill>
        <p:spPr>
          <a:xfrm>
            <a:off x="2965579" y="702906"/>
            <a:ext cx="5581261" cy="5581261"/>
          </a:xfrm>
          <a:prstGeom prst="rect">
            <a:avLst/>
          </a:prstGeom>
        </p:spPr>
      </p:pic>
    </p:spTree>
    <p:extLst>
      <p:ext uri="{BB962C8B-B14F-4D97-AF65-F5344CB8AC3E}">
        <p14:creationId xmlns:p14="http://schemas.microsoft.com/office/powerpoint/2010/main" val="1981271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0"/>
          <p:cNvSpPr txBox="1">
            <a:spLocks/>
          </p:cNvSpPr>
          <p:nvPr/>
        </p:nvSpPr>
        <p:spPr>
          <a:xfrm>
            <a:off x="0" y="2151733"/>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r>
              <a:rPr lang="en-US" sz="3200" dirty="0">
                <a:solidFill>
                  <a:srgbClr val="732B6B"/>
                </a:solidFill>
                <a:latin typeface="+mn-lt"/>
              </a:rPr>
              <a:t>Blogs -&gt; Communication Sites</a:t>
            </a:r>
          </a:p>
        </p:txBody>
      </p:sp>
      <p:grpSp>
        <p:nvGrpSpPr>
          <p:cNvPr id="9" name="Group 8">
            <a:extLst>
              <a:ext uri="{FF2B5EF4-FFF2-40B4-BE49-F238E27FC236}">
                <a16:creationId xmlns:a16="http://schemas.microsoft.com/office/drawing/2014/main" id="{6ECA7EC6-D19F-4A8D-A80B-EFCA90796145}"/>
              </a:ext>
            </a:extLst>
          </p:cNvPr>
          <p:cNvGrpSpPr/>
          <p:nvPr/>
        </p:nvGrpSpPr>
        <p:grpSpPr>
          <a:xfrm>
            <a:off x="9908224" y="5562176"/>
            <a:ext cx="2143344" cy="1199749"/>
            <a:chOff x="9908224" y="5562176"/>
            <a:chExt cx="2143344" cy="1199749"/>
          </a:xfrm>
        </p:grpSpPr>
        <p:grpSp>
          <p:nvGrpSpPr>
            <p:cNvPr id="10" name="Group 9">
              <a:extLst>
                <a:ext uri="{FF2B5EF4-FFF2-40B4-BE49-F238E27FC236}">
                  <a16:creationId xmlns:a16="http://schemas.microsoft.com/office/drawing/2014/main" id="{3489E2EF-F65D-4503-909F-515CAF03A55F}"/>
                </a:ext>
              </a:extLst>
            </p:cNvPr>
            <p:cNvGrpSpPr/>
            <p:nvPr/>
          </p:nvGrpSpPr>
          <p:grpSpPr>
            <a:xfrm>
              <a:off x="9908225" y="5562176"/>
              <a:ext cx="2143343" cy="1184360"/>
              <a:chOff x="9908225" y="5562176"/>
              <a:chExt cx="2143343" cy="1184360"/>
            </a:xfrm>
          </p:grpSpPr>
          <p:grpSp>
            <p:nvGrpSpPr>
              <p:cNvPr id="12" name="Group 11">
                <a:extLst>
                  <a:ext uri="{FF2B5EF4-FFF2-40B4-BE49-F238E27FC236}">
                    <a16:creationId xmlns:a16="http://schemas.microsoft.com/office/drawing/2014/main" id="{6600EA1A-C8DF-42C0-B865-79740742381C}"/>
                  </a:ext>
                </a:extLst>
              </p:cNvPr>
              <p:cNvGrpSpPr/>
              <p:nvPr/>
            </p:nvGrpSpPr>
            <p:grpSpPr>
              <a:xfrm>
                <a:off x="9908225" y="5562176"/>
                <a:ext cx="2143343" cy="980274"/>
                <a:chOff x="9861333" y="5729718"/>
                <a:chExt cx="2143343" cy="980274"/>
              </a:xfrm>
            </p:grpSpPr>
            <p:pic>
              <p:nvPicPr>
                <p:cNvPr id="14" name="Picture 13" descr="A close up of a sign&#10;&#10;Description automatically generated">
                  <a:extLst>
                    <a:ext uri="{FF2B5EF4-FFF2-40B4-BE49-F238E27FC236}">
                      <a16:creationId xmlns:a16="http://schemas.microsoft.com/office/drawing/2014/main" id="{335128DD-4DF0-4E8F-8BE1-FB0ED6D624C4}"/>
                    </a:ext>
                  </a:extLst>
                </p:cNvPr>
                <p:cNvPicPr>
                  <a:picLocks noChangeAspect="1"/>
                </p:cNvPicPr>
                <p:nvPr/>
              </p:nvPicPr>
              <p:blipFill>
                <a:blip r:embed="rId3"/>
                <a:stretch>
                  <a:fillRect/>
                </a:stretch>
              </p:blipFill>
              <p:spPr>
                <a:xfrm>
                  <a:off x="9861333" y="6087692"/>
                  <a:ext cx="1938629" cy="622300"/>
                </a:xfrm>
                <a:prstGeom prst="rect">
                  <a:avLst/>
                </a:prstGeom>
              </p:spPr>
            </p:pic>
            <p:sp>
              <p:nvSpPr>
                <p:cNvPr id="15" name="TextBox 14">
                  <a:extLst>
                    <a:ext uri="{FF2B5EF4-FFF2-40B4-BE49-F238E27FC236}">
                      <a16:creationId xmlns:a16="http://schemas.microsoft.com/office/drawing/2014/main" id="{BBDB223F-071B-46D9-83B6-4A5AF517A462}"/>
                    </a:ext>
                  </a:extLst>
                </p:cNvPr>
                <p:cNvSpPr txBox="1"/>
                <p:nvPr/>
              </p:nvSpPr>
              <p:spPr>
                <a:xfrm>
                  <a:off x="9861334" y="5729718"/>
                  <a:ext cx="2143342"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3" name="TextBox 12">
                <a:extLst>
                  <a:ext uri="{FF2B5EF4-FFF2-40B4-BE49-F238E27FC236}">
                    <a16:creationId xmlns:a16="http://schemas.microsoft.com/office/drawing/2014/main" id="{C9E39904-017B-426B-A1BB-0A35E7DC6051}"/>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1" name="TextBox 10">
              <a:extLst>
                <a:ext uri="{FF2B5EF4-FFF2-40B4-BE49-F238E27FC236}">
                  <a16:creationId xmlns:a16="http://schemas.microsoft.com/office/drawing/2014/main" id="{4F189D37-88D9-4945-9D5F-136A37669753}"/>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
        <p:nvSpPr>
          <p:cNvPr id="16" name="TextBox 15">
            <a:extLst>
              <a:ext uri="{FF2B5EF4-FFF2-40B4-BE49-F238E27FC236}">
                <a16:creationId xmlns:a16="http://schemas.microsoft.com/office/drawing/2014/main" id="{E72AA08B-E707-4647-8C02-43873DE5862A}"/>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spTree>
    <p:extLst>
      <p:ext uri="{BB962C8B-B14F-4D97-AF65-F5344CB8AC3E}">
        <p14:creationId xmlns:p14="http://schemas.microsoft.com/office/powerpoint/2010/main" val="47645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Perspective layout">
            <a:extLst>
              <a:ext uri="{FF2B5EF4-FFF2-40B4-BE49-F238E27FC236}">
                <a16:creationId xmlns:a16="http://schemas.microsoft.com/office/drawing/2014/main" id="{85A20055-2F05-41B6-9A57-CEB1109C2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338" y="0"/>
            <a:ext cx="45037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221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BCAC0-5FDF-4D39-8807-70B7B133867B}"/>
              </a:ext>
            </a:extLst>
          </p:cNvPr>
          <p:cNvSpPr>
            <a:spLocks noGrp="1"/>
          </p:cNvSpPr>
          <p:nvPr>
            <p:ph type="body" sz="quarter" idx="11"/>
          </p:nvPr>
        </p:nvSpPr>
        <p:spPr/>
        <p:txBody>
          <a:bodyPr/>
          <a:lstStyle/>
          <a:p>
            <a:r>
              <a:rPr lang="en-GB" sz="2000" dirty="0"/>
              <a:t>The new (for a while)</a:t>
            </a:r>
          </a:p>
          <a:p>
            <a:r>
              <a:rPr lang="en-GB" sz="2000" dirty="0"/>
              <a:t>= Site Collection</a:t>
            </a:r>
          </a:p>
          <a:p>
            <a:r>
              <a:rPr lang="en-GB" sz="2000" dirty="0"/>
              <a:t>Hub Sites</a:t>
            </a:r>
          </a:p>
          <a:p>
            <a:r>
              <a:rPr lang="en-GB" sz="2000" dirty="0"/>
              <a:t>Modern design, with little to customise (ideally)</a:t>
            </a:r>
          </a:p>
          <a:p>
            <a:r>
              <a:rPr lang="en-GB" sz="2000" dirty="0"/>
              <a:t>Custom Page Layouts …. Yes/No </a:t>
            </a:r>
          </a:p>
        </p:txBody>
      </p:sp>
      <p:sp>
        <p:nvSpPr>
          <p:cNvPr id="3" name="Title 2">
            <a:extLst>
              <a:ext uri="{FF2B5EF4-FFF2-40B4-BE49-F238E27FC236}">
                <a16:creationId xmlns:a16="http://schemas.microsoft.com/office/drawing/2014/main" id="{41545265-3F20-493B-87B0-1D0A902DF41F}"/>
              </a:ext>
            </a:extLst>
          </p:cNvPr>
          <p:cNvSpPr>
            <a:spLocks noGrp="1"/>
          </p:cNvSpPr>
          <p:nvPr>
            <p:ph type="title"/>
          </p:nvPr>
        </p:nvSpPr>
        <p:spPr/>
        <p:txBody>
          <a:bodyPr/>
          <a:lstStyle/>
          <a:p>
            <a:r>
              <a:rPr lang="en-GB" dirty="0"/>
              <a:t>Communication Sites</a:t>
            </a:r>
          </a:p>
        </p:txBody>
      </p:sp>
    </p:spTree>
    <p:extLst>
      <p:ext uri="{BB962C8B-B14F-4D97-AF65-F5344CB8AC3E}">
        <p14:creationId xmlns:p14="http://schemas.microsoft.com/office/powerpoint/2010/main" val="291641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1C42AF-6E21-4813-9127-A232BBFF6555}"/>
              </a:ext>
            </a:extLst>
          </p:cNvPr>
          <p:cNvSpPr/>
          <p:nvPr/>
        </p:nvSpPr>
        <p:spPr bwMode="auto">
          <a:xfrm>
            <a:off x="3519621" y="722680"/>
            <a:ext cx="5163890" cy="4381165"/>
          </a:xfrm>
          <a:prstGeom prst="rect">
            <a:avLst/>
          </a:prstGeom>
          <a:solidFill>
            <a:srgbClr val="732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pic>
        <p:nvPicPr>
          <p:cNvPr id="2" name="SPC to M365Conf 3 White BG">
            <a:hlinkClick r:id="" action="ppaction://media"/>
            <a:extLst>
              <a:ext uri="{FF2B5EF4-FFF2-40B4-BE49-F238E27FC236}">
                <a16:creationId xmlns:a16="http://schemas.microsoft.com/office/drawing/2014/main" id="{AA8F9090-0E6E-4BEC-8797-B823F44F068A}"/>
              </a:ext>
            </a:extLst>
          </p:cNvPr>
          <p:cNvPicPr>
            <a:picLocks noChangeAspect="1"/>
          </p:cNvPicPr>
          <p:nvPr>
            <a:videoFile r:link="rId1"/>
            <p:extLst>
              <p:ext uri="{DAA4B4D4-6D71-4841-9C94-3DE7FCFB9230}">
                <p14:media xmlns:p14="http://schemas.microsoft.com/office/powerpoint/2010/main" r:embed="rId2">
                  <p14:trim st="1154" end="1035"/>
                </p14:media>
              </p:ext>
            </p:extLst>
          </p:nvPr>
        </p:nvPicPr>
        <p:blipFill>
          <a:blip r:embed="rId4"/>
          <a:stretch>
            <a:fillRect/>
          </a:stretch>
        </p:blipFill>
        <p:spPr>
          <a:xfrm>
            <a:off x="3629092" y="866984"/>
            <a:ext cx="4933813" cy="2701229"/>
          </a:xfrm>
          <a:prstGeom prst="rect">
            <a:avLst/>
          </a:prstGeom>
        </p:spPr>
      </p:pic>
      <p:sp>
        <p:nvSpPr>
          <p:cNvPr id="3" name="TextBox 2">
            <a:extLst>
              <a:ext uri="{FF2B5EF4-FFF2-40B4-BE49-F238E27FC236}">
                <a16:creationId xmlns:a16="http://schemas.microsoft.com/office/drawing/2014/main" id="{F3A1751E-DA8E-4D4B-82C8-754496B58178}"/>
              </a:ext>
            </a:extLst>
          </p:cNvPr>
          <p:cNvSpPr txBox="1"/>
          <p:nvPr/>
        </p:nvSpPr>
        <p:spPr>
          <a:xfrm>
            <a:off x="3519620" y="310273"/>
            <a:ext cx="1965859" cy="276999"/>
          </a:xfrm>
          <a:prstGeom prst="rect">
            <a:avLst/>
          </a:prstGeom>
          <a:noFill/>
        </p:spPr>
        <p:txBody>
          <a:bodyPr wrap="none" lIns="0" tIns="0" rIns="0" bIns="0" rtlCol="0">
            <a:spAutoFit/>
          </a:bodyPr>
          <a:lstStyle/>
          <a:p>
            <a:r>
              <a:rPr lang="en-US" spc="-70">
                <a:solidFill>
                  <a:srgbClr val="1B6B7E"/>
                </a:solidFill>
              </a:rPr>
              <a:t>Mark Your Calendars:</a:t>
            </a:r>
          </a:p>
        </p:txBody>
      </p:sp>
      <p:sp>
        <p:nvSpPr>
          <p:cNvPr id="4" name="Rectangle 3">
            <a:extLst>
              <a:ext uri="{FF2B5EF4-FFF2-40B4-BE49-F238E27FC236}">
                <a16:creationId xmlns:a16="http://schemas.microsoft.com/office/drawing/2014/main" id="{0BB81EB6-F62B-44B0-AAA6-B0829DFEB561}"/>
              </a:ext>
            </a:extLst>
          </p:cNvPr>
          <p:cNvSpPr/>
          <p:nvPr/>
        </p:nvSpPr>
        <p:spPr bwMode="auto">
          <a:xfrm>
            <a:off x="3629092" y="3329119"/>
            <a:ext cx="4933813" cy="1662759"/>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1CB87F4-E315-4E89-A828-E9D0DF4C2F1C}"/>
              </a:ext>
            </a:extLst>
          </p:cNvPr>
          <p:cNvSpPr txBox="1"/>
          <p:nvPr/>
        </p:nvSpPr>
        <p:spPr>
          <a:xfrm>
            <a:off x="3629092" y="2902198"/>
            <a:ext cx="4976119" cy="1354217"/>
          </a:xfrm>
          <a:prstGeom prst="rect">
            <a:avLst/>
          </a:prstGeom>
          <a:noFill/>
        </p:spPr>
        <p:txBody>
          <a:bodyPr wrap="square" lIns="0" tIns="0" rIns="0" bIns="0" rtlCol="0">
            <a:spAutoFit/>
          </a:bodyPr>
          <a:lstStyle/>
          <a:p>
            <a:pPr algn="ctr"/>
            <a:r>
              <a:rPr lang="en-US" sz="2000" spc="-70" dirty="0">
                <a:solidFill>
                  <a:srgbClr val="298E93"/>
                </a:solidFill>
              </a:rPr>
              <a:t>March 23-25, 2021, MGM Grand Resort</a:t>
            </a:r>
          </a:p>
          <a:p>
            <a:pPr algn="ctr"/>
            <a:r>
              <a:rPr lang="en-US" sz="2000" spc="-70" dirty="0">
                <a:solidFill>
                  <a:srgbClr val="298E93"/>
                </a:solidFill>
              </a:rPr>
              <a:t>Las Vegas, Nevada, USA</a:t>
            </a:r>
          </a:p>
          <a:p>
            <a:pPr algn="ctr"/>
            <a:endParaRPr lang="en-US" sz="800" spc="-70" dirty="0">
              <a:solidFill>
                <a:srgbClr val="298E93"/>
              </a:solidFill>
            </a:endParaRPr>
          </a:p>
          <a:p>
            <a:pPr algn="ctr"/>
            <a:r>
              <a:rPr lang="en-US" sz="2000" spc="-70" dirty="0">
                <a:solidFill>
                  <a:srgbClr val="732B6B"/>
                </a:solidFill>
              </a:rPr>
              <a:t>M365Conf.com</a:t>
            </a:r>
          </a:p>
          <a:p>
            <a:pPr algn="ctr"/>
            <a:r>
              <a:rPr lang="en-US" sz="2000" spc="-70" dirty="0">
                <a:solidFill>
                  <a:srgbClr val="732B6B"/>
                </a:solidFill>
              </a:rPr>
              <a:t>#M365CONF</a:t>
            </a:r>
          </a:p>
        </p:txBody>
      </p:sp>
      <p:sp>
        <p:nvSpPr>
          <p:cNvPr id="6" name="TextBox 5">
            <a:extLst>
              <a:ext uri="{FF2B5EF4-FFF2-40B4-BE49-F238E27FC236}">
                <a16:creationId xmlns:a16="http://schemas.microsoft.com/office/drawing/2014/main" id="{A7E116E1-6503-4F96-8CFB-5A304155A49F}"/>
              </a:ext>
            </a:extLst>
          </p:cNvPr>
          <p:cNvSpPr txBox="1"/>
          <p:nvPr/>
        </p:nvSpPr>
        <p:spPr>
          <a:xfrm>
            <a:off x="3762375" y="4749414"/>
            <a:ext cx="4667249" cy="184666"/>
          </a:xfrm>
          <a:prstGeom prst="rect">
            <a:avLst/>
          </a:prstGeom>
          <a:noFill/>
        </p:spPr>
        <p:txBody>
          <a:bodyPr wrap="square" lIns="0" tIns="0" rIns="0" bIns="0" rtlCol="0">
            <a:spAutoFit/>
          </a:bodyPr>
          <a:lstStyle/>
          <a:p>
            <a:r>
              <a:rPr lang="en-US" sz="1200" spc="-70">
                <a:solidFill>
                  <a:srgbClr val="1B6B7E"/>
                </a:solidFill>
              </a:rPr>
              <a:t>The SharePoint Conference is now The Microsoft 365 Collaboration Conference</a:t>
            </a:r>
          </a:p>
        </p:txBody>
      </p:sp>
      <p:sp>
        <p:nvSpPr>
          <p:cNvPr id="34" name="TextBox 33">
            <a:extLst>
              <a:ext uri="{FF2B5EF4-FFF2-40B4-BE49-F238E27FC236}">
                <a16:creationId xmlns:a16="http://schemas.microsoft.com/office/drawing/2014/main" id="{89C69358-3693-4975-AA73-8D6346B11EB6}"/>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grpSp>
        <p:nvGrpSpPr>
          <p:cNvPr id="15" name="Group 14">
            <a:extLst>
              <a:ext uri="{FF2B5EF4-FFF2-40B4-BE49-F238E27FC236}">
                <a16:creationId xmlns:a16="http://schemas.microsoft.com/office/drawing/2014/main" id="{9A98D573-5F01-4F98-B677-1C08350ABC7E}"/>
              </a:ext>
            </a:extLst>
          </p:cNvPr>
          <p:cNvGrpSpPr/>
          <p:nvPr/>
        </p:nvGrpSpPr>
        <p:grpSpPr>
          <a:xfrm>
            <a:off x="9908224" y="5562176"/>
            <a:ext cx="2143344" cy="1199749"/>
            <a:chOff x="9908224" y="5562176"/>
            <a:chExt cx="2143344" cy="1199749"/>
          </a:xfrm>
        </p:grpSpPr>
        <p:grpSp>
          <p:nvGrpSpPr>
            <p:cNvPr id="16" name="Group 15">
              <a:extLst>
                <a:ext uri="{FF2B5EF4-FFF2-40B4-BE49-F238E27FC236}">
                  <a16:creationId xmlns:a16="http://schemas.microsoft.com/office/drawing/2014/main" id="{DA90BA4C-D7F4-4102-9C79-0A861F995334}"/>
                </a:ext>
              </a:extLst>
            </p:cNvPr>
            <p:cNvGrpSpPr/>
            <p:nvPr/>
          </p:nvGrpSpPr>
          <p:grpSpPr>
            <a:xfrm>
              <a:off x="9908225" y="5562176"/>
              <a:ext cx="2143343" cy="1184360"/>
              <a:chOff x="9908225" y="5562176"/>
              <a:chExt cx="2143343" cy="1184360"/>
            </a:xfrm>
          </p:grpSpPr>
          <p:grpSp>
            <p:nvGrpSpPr>
              <p:cNvPr id="18" name="Group 17">
                <a:extLst>
                  <a:ext uri="{FF2B5EF4-FFF2-40B4-BE49-F238E27FC236}">
                    <a16:creationId xmlns:a16="http://schemas.microsoft.com/office/drawing/2014/main" id="{AEF010DF-A6DE-49B0-AEED-270CFDC964E3}"/>
                  </a:ext>
                </a:extLst>
              </p:cNvPr>
              <p:cNvGrpSpPr/>
              <p:nvPr/>
            </p:nvGrpSpPr>
            <p:grpSpPr>
              <a:xfrm>
                <a:off x="9908225" y="5562176"/>
                <a:ext cx="2143343" cy="980274"/>
                <a:chOff x="9861333" y="5729718"/>
                <a:chExt cx="2143343" cy="980274"/>
              </a:xfrm>
            </p:grpSpPr>
            <p:pic>
              <p:nvPicPr>
                <p:cNvPr id="20" name="Picture 19" descr="A close up of a sign&#10;&#10;Description automatically generated">
                  <a:extLst>
                    <a:ext uri="{FF2B5EF4-FFF2-40B4-BE49-F238E27FC236}">
                      <a16:creationId xmlns:a16="http://schemas.microsoft.com/office/drawing/2014/main" id="{AED1152A-991B-4E94-8A5B-0A566537C94C}"/>
                    </a:ext>
                  </a:extLst>
                </p:cNvPr>
                <p:cNvPicPr>
                  <a:picLocks noChangeAspect="1"/>
                </p:cNvPicPr>
                <p:nvPr/>
              </p:nvPicPr>
              <p:blipFill>
                <a:blip r:embed="rId5"/>
                <a:stretch>
                  <a:fillRect/>
                </a:stretch>
              </p:blipFill>
              <p:spPr>
                <a:xfrm>
                  <a:off x="9861333" y="6087692"/>
                  <a:ext cx="1938629" cy="622300"/>
                </a:xfrm>
                <a:prstGeom prst="rect">
                  <a:avLst/>
                </a:prstGeom>
              </p:spPr>
            </p:pic>
            <p:sp>
              <p:nvSpPr>
                <p:cNvPr id="21" name="TextBox 20">
                  <a:extLst>
                    <a:ext uri="{FF2B5EF4-FFF2-40B4-BE49-F238E27FC236}">
                      <a16:creationId xmlns:a16="http://schemas.microsoft.com/office/drawing/2014/main" id="{1C2C7899-8C76-4825-B39B-09D65EF18EA5}"/>
                    </a:ext>
                  </a:extLst>
                </p:cNvPr>
                <p:cNvSpPr txBox="1"/>
                <p:nvPr/>
              </p:nvSpPr>
              <p:spPr>
                <a:xfrm>
                  <a:off x="9861334" y="5729718"/>
                  <a:ext cx="2143342"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9" name="TextBox 18">
                <a:extLst>
                  <a:ext uri="{FF2B5EF4-FFF2-40B4-BE49-F238E27FC236}">
                    <a16:creationId xmlns:a16="http://schemas.microsoft.com/office/drawing/2014/main" id="{2A1EDBBF-11F4-4C1C-B30F-BBB57ECC9C08}"/>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7" name="TextBox 16">
              <a:extLst>
                <a:ext uri="{FF2B5EF4-FFF2-40B4-BE49-F238E27FC236}">
                  <a16:creationId xmlns:a16="http://schemas.microsoft.com/office/drawing/2014/main" id="{5645CDD9-135F-4588-8873-D0C1E9688AA1}"/>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Tree>
    <p:extLst>
      <p:ext uri="{BB962C8B-B14F-4D97-AF65-F5344CB8AC3E}">
        <p14:creationId xmlns:p14="http://schemas.microsoft.com/office/powerpoint/2010/main" val="4075804620"/>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7560-CD6B-4A18-B155-E2F6C686BBE5}"/>
              </a:ext>
            </a:extLst>
          </p:cNvPr>
          <p:cNvSpPr>
            <a:spLocks noGrp="1"/>
          </p:cNvSpPr>
          <p:nvPr>
            <p:ph type="title"/>
          </p:nvPr>
        </p:nvSpPr>
        <p:spPr/>
        <p:txBody>
          <a:bodyPr/>
          <a:lstStyle/>
          <a:p>
            <a:r>
              <a:rPr lang="en-GB" dirty="0"/>
              <a:t>Structure Now</a:t>
            </a:r>
          </a:p>
        </p:txBody>
      </p:sp>
      <p:graphicFrame>
        <p:nvGraphicFramePr>
          <p:cNvPr id="4" name="Diagram 3">
            <a:extLst>
              <a:ext uri="{FF2B5EF4-FFF2-40B4-BE49-F238E27FC236}">
                <a16:creationId xmlns:a16="http://schemas.microsoft.com/office/drawing/2014/main" id="{2D650A9A-E5D9-425C-8387-BE9458BF8232}"/>
              </a:ext>
            </a:extLst>
          </p:cNvPr>
          <p:cNvGraphicFramePr/>
          <p:nvPr>
            <p:extLst>
              <p:ext uri="{D42A27DB-BD31-4B8C-83A1-F6EECF244321}">
                <p14:modId xmlns:p14="http://schemas.microsoft.com/office/powerpoint/2010/main" val="1425941691"/>
              </p:ext>
            </p:extLst>
          </p:nvPr>
        </p:nvGraphicFramePr>
        <p:xfrm>
          <a:off x="1204569" y="496600"/>
          <a:ext cx="9782862" cy="5864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7560-CD6B-4A18-B155-E2F6C686BBE5}"/>
              </a:ext>
            </a:extLst>
          </p:cNvPr>
          <p:cNvSpPr>
            <a:spLocks noGrp="1"/>
          </p:cNvSpPr>
          <p:nvPr>
            <p:ph type="title"/>
          </p:nvPr>
        </p:nvSpPr>
        <p:spPr/>
        <p:txBody>
          <a:bodyPr/>
          <a:lstStyle/>
          <a:p>
            <a:r>
              <a:rPr lang="en-GB" dirty="0"/>
              <a:t>Structure Future</a:t>
            </a:r>
          </a:p>
        </p:txBody>
      </p:sp>
      <p:grpSp>
        <p:nvGrpSpPr>
          <p:cNvPr id="21" name="Group 20">
            <a:extLst>
              <a:ext uri="{FF2B5EF4-FFF2-40B4-BE49-F238E27FC236}">
                <a16:creationId xmlns:a16="http://schemas.microsoft.com/office/drawing/2014/main" id="{0360727D-41FE-4415-83F9-F171FCCE610F}"/>
              </a:ext>
            </a:extLst>
          </p:cNvPr>
          <p:cNvGrpSpPr/>
          <p:nvPr/>
        </p:nvGrpSpPr>
        <p:grpSpPr>
          <a:xfrm>
            <a:off x="4035120" y="1276130"/>
            <a:ext cx="871200" cy="540000"/>
            <a:chOff x="2604905" y="1083862"/>
            <a:chExt cx="751656" cy="637680"/>
          </a:xfrm>
        </p:grpSpPr>
        <p:sp>
          <p:nvSpPr>
            <p:cNvPr id="85" name="Rectangle 84">
              <a:extLst>
                <a:ext uri="{FF2B5EF4-FFF2-40B4-BE49-F238E27FC236}">
                  <a16:creationId xmlns:a16="http://schemas.microsoft.com/office/drawing/2014/main" id="{38FF2F6E-4F16-4383-87BF-CFEEF9A6E073}"/>
                </a:ext>
              </a:extLst>
            </p:cNvPr>
            <p:cNvSpPr/>
            <p:nvPr/>
          </p:nvSpPr>
          <p:spPr>
            <a:xfrm>
              <a:off x="2604905" y="1083862"/>
              <a:ext cx="751656" cy="637680"/>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86" name="TextBox 85">
              <a:extLst>
                <a:ext uri="{FF2B5EF4-FFF2-40B4-BE49-F238E27FC236}">
                  <a16:creationId xmlns:a16="http://schemas.microsoft.com/office/drawing/2014/main" id="{D0F8F287-9F16-4EE2-A11D-6BBC17BAAE34}"/>
                </a:ext>
              </a:extLst>
            </p:cNvPr>
            <p:cNvSpPr txBox="1"/>
            <p:nvPr/>
          </p:nvSpPr>
          <p:spPr>
            <a:xfrm>
              <a:off x="2604905" y="1083862"/>
              <a:ext cx="751656" cy="63768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Intranet</a:t>
              </a:r>
            </a:p>
          </p:txBody>
        </p:sp>
      </p:grpSp>
      <p:grpSp>
        <p:nvGrpSpPr>
          <p:cNvPr id="22" name="Group 21">
            <a:extLst>
              <a:ext uri="{FF2B5EF4-FFF2-40B4-BE49-F238E27FC236}">
                <a16:creationId xmlns:a16="http://schemas.microsoft.com/office/drawing/2014/main" id="{D673B759-A229-4DCC-B974-B657D60EDFC5}"/>
              </a:ext>
            </a:extLst>
          </p:cNvPr>
          <p:cNvGrpSpPr/>
          <p:nvPr/>
        </p:nvGrpSpPr>
        <p:grpSpPr>
          <a:xfrm>
            <a:off x="1014115" y="2300012"/>
            <a:ext cx="871200" cy="540000"/>
            <a:chOff x="145613" y="1789130"/>
            <a:chExt cx="752335" cy="637682"/>
          </a:xfrm>
        </p:grpSpPr>
        <p:sp>
          <p:nvSpPr>
            <p:cNvPr id="83" name="Rectangle 82">
              <a:extLst>
                <a:ext uri="{FF2B5EF4-FFF2-40B4-BE49-F238E27FC236}">
                  <a16:creationId xmlns:a16="http://schemas.microsoft.com/office/drawing/2014/main" id="{8377521E-47A8-427A-95F4-EA364072E319}"/>
                </a:ext>
              </a:extLst>
            </p:cNvPr>
            <p:cNvSpPr/>
            <p:nvPr/>
          </p:nvSpPr>
          <p:spPr>
            <a:xfrm>
              <a:off x="145613" y="1789130"/>
              <a:ext cx="752335" cy="637682"/>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84" name="TextBox 83">
              <a:extLst>
                <a:ext uri="{FF2B5EF4-FFF2-40B4-BE49-F238E27FC236}">
                  <a16:creationId xmlns:a16="http://schemas.microsoft.com/office/drawing/2014/main" id="{1EA62ED7-D440-4F09-90D7-5799736C4D3D}"/>
                </a:ext>
              </a:extLst>
            </p:cNvPr>
            <p:cNvSpPr txBox="1"/>
            <p:nvPr/>
          </p:nvSpPr>
          <p:spPr>
            <a:xfrm>
              <a:off x="145613" y="1789130"/>
              <a:ext cx="752335" cy="63768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Vision</a:t>
              </a:r>
            </a:p>
          </p:txBody>
        </p:sp>
      </p:grpSp>
      <p:grpSp>
        <p:nvGrpSpPr>
          <p:cNvPr id="23" name="Group 22">
            <a:extLst>
              <a:ext uri="{FF2B5EF4-FFF2-40B4-BE49-F238E27FC236}">
                <a16:creationId xmlns:a16="http://schemas.microsoft.com/office/drawing/2014/main" id="{2924DACB-FD82-46E4-A321-BF12F86F4666}"/>
              </a:ext>
            </a:extLst>
          </p:cNvPr>
          <p:cNvGrpSpPr/>
          <p:nvPr/>
        </p:nvGrpSpPr>
        <p:grpSpPr>
          <a:xfrm>
            <a:off x="1960421" y="2302296"/>
            <a:ext cx="871200" cy="540000"/>
            <a:chOff x="965535" y="1789130"/>
            <a:chExt cx="750709" cy="637679"/>
          </a:xfrm>
        </p:grpSpPr>
        <p:sp>
          <p:nvSpPr>
            <p:cNvPr id="81" name="Rectangle 80">
              <a:extLst>
                <a:ext uri="{FF2B5EF4-FFF2-40B4-BE49-F238E27FC236}">
                  <a16:creationId xmlns:a16="http://schemas.microsoft.com/office/drawing/2014/main" id="{FFF6EF71-53F1-4853-B526-68719F5BBBB4}"/>
                </a:ext>
              </a:extLst>
            </p:cNvPr>
            <p:cNvSpPr/>
            <p:nvPr/>
          </p:nvSpPr>
          <p:spPr>
            <a:xfrm>
              <a:off x="965535" y="1789130"/>
              <a:ext cx="750709" cy="637679"/>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82" name="TextBox 81">
              <a:extLst>
                <a:ext uri="{FF2B5EF4-FFF2-40B4-BE49-F238E27FC236}">
                  <a16:creationId xmlns:a16="http://schemas.microsoft.com/office/drawing/2014/main" id="{10AE6979-E750-4D8B-B3CF-5D62B4C354DD}"/>
                </a:ext>
              </a:extLst>
            </p:cNvPr>
            <p:cNvSpPr txBox="1"/>
            <p:nvPr/>
          </p:nvSpPr>
          <p:spPr>
            <a:xfrm>
              <a:off x="965535" y="1789130"/>
              <a:ext cx="750709" cy="63767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Corporate</a:t>
              </a:r>
            </a:p>
          </p:txBody>
        </p:sp>
      </p:grpSp>
      <p:grpSp>
        <p:nvGrpSpPr>
          <p:cNvPr id="24" name="Group 23">
            <a:extLst>
              <a:ext uri="{FF2B5EF4-FFF2-40B4-BE49-F238E27FC236}">
                <a16:creationId xmlns:a16="http://schemas.microsoft.com/office/drawing/2014/main" id="{75A80808-0ABB-41E0-9CE7-939C085FF2A9}"/>
              </a:ext>
            </a:extLst>
          </p:cNvPr>
          <p:cNvGrpSpPr/>
          <p:nvPr/>
        </p:nvGrpSpPr>
        <p:grpSpPr>
          <a:xfrm>
            <a:off x="2906727" y="2310033"/>
            <a:ext cx="871200" cy="540000"/>
            <a:chOff x="1783831" y="1789130"/>
            <a:chExt cx="752335" cy="637682"/>
          </a:xfrm>
        </p:grpSpPr>
        <p:sp>
          <p:nvSpPr>
            <p:cNvPr id="79" name="Rectangle 78">
              <a:extLst>
                <a:ext uri="{FF2B5EF4-FFF2-40B4-BE49-F238E27FC236}">
                  <a16:creationId xmlns:a16="http://schemas.microsoft.com/office/drawing/2014/main" id="{6BC9A540-A925-4962-B474-107338369009}"/>
                </a:ext>
              </a:extLst>
            </p:cNvPr>
            <p:cNvSpPr/>
            <p:nvPr/>
          </p:nvSpPr>
          <p:spPr>
            <a:xfrm>
              <a:off x="1783831" y="1789130"/>
              <a:ext cx="752335" cy="637682"/>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80" name="TextBox 79">
              <a:extLst>
                <a:ext uri="{FF2B5EF4-FFF2-40B4-BE49-F238E27FC236}">
                  <a16:creationId xmlns:a16="http://schemas.microsoft.com/office/drawing/2014/main" id="{C03BB6BF-2B06-450E-A271-7AC05CDC2506}"/>
                </a:ext>
              </a:extLst>
            </p:cNvPr>
            <p:cNvSpPr txBox="1"/>
            <p:nvPr/>
          </p:nvSpPr>
          <p:spPr>
            <a:xfrm>
              <a:off x="1783831" y="1789130"/>
              <a:ext cx="752335" cy="63768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History</a:t>
              </a:r>
            </a:p>
          </p:txBody>
        </p:sp>
      </p:grpSp>
      <p:grpSp>
        <p:nvGrpSpPr>
          <p:cNvPr id="25" name="Group 24">
            <a:extLst>
              <a:ext uri="{FF2B5EF4-FFF2-40B4-BE49-F238E27FC236}">
                <a16:creationId xmlns:a16="http://schemas.microsoft.com/office/drawing/2014/main" id="{1EC2C565-0991-4EFE-8017-A5E2DE794D06}"/>
              </a:ext>
            </a:extLst>
          </p:cNvPr>
          <p:cNvGrpSpPr/>
          <p:nvPr/>
        </p:nvGrpSpPr>
        <p:grpSpPr>
          <a:xfrm>
            <a:off x="3852563" y="2315099"/>
            <a:ext cx="871200" cy="540000"/>
            <a:chOff x="2603753" y="1789130"/>
            <a:chExt cx="752335" cy="637682"/>
          </a:xfrm>
        </p:grpSpPr>
        <p:sp>
          <p:nvSpPr>
            <p:cNvPr id="77" name="Rectangle 76">
              <a:extLst>
                <a:ext uri="{FF2B5EF4-FFF2-40B4-BE49-F238E27FC236}">
                  <a16:creationId xmlns:a16="http://schemas.microsoft.com/office/drawing/2014/main" id="{84069978-6168-4F7F-B93E-83C212D847ED}"/>
                </a:ext>
              </a:extLst>
            </p:cNvPr>
            <p:cNvSpPr/>
            <p:nvPr/>
          </p:nvSpPr>
          <p:spPr>
            <a:xfrm>
              <a:off x="2603753" y="1789130"/>
              <a:ext cx="752335" cy="637682"/>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78" name="TextBox 77">
              <a:extLst>
                <a:ext uri="{FF2B5EF4-FFF2-40B4-BE49-F238E27FC236}">
                  <a16:creationId xmlns:a16="http://schemas.microsoft.com/office/drawing/2014/main" id="{CA9EBB08-3F17-4631-9347-CA8F65BEC7B3}"/>
                </a:ext>
              </a:extLst>
            </p:cNvPr>
            <p:cNvSpPr txBox="1"/>
            <p:nvPr/>
          </p:nvSpPr>
          <p:spPr>
            <a:xfrm>
              <a:off x="2603753" y="1789130"/>
              <a:ext cx="752335" cy="63768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Facts &amp; Figures</a:t>
              </a:r>
            </a:p>
          </p:txBody>
        </p:sp>
      </p:grpSp>
      <p:grpSp>
        <p:nvGrpSpPr>
          <p:cNvPr id="26" name="Group 25">
            <a:extLst>
              <a:ext uri="{FF2B5EF4-FFF2-40B4-BE49-F238E27FC236}">
                <a16:creationId xmlns:a16="http://schemas.microsoft.com/office/drawing/2014/main" id="{6F0CEA7C-2805-494E-BE86-7D2AA4E85FF1}"/>
              </a:ext>
            </a:extLst>
          </p:cNvPr>
          <p:cNvGrpSpPr/>
          <p:nvPr/>
        </p:nvGrpSpPr>
        <p:grpSpPr>
          <a:xfrm>
            <a:off x="4800274" y="2315099"/>
            <a:ext cx="871200" cy="540000"/>
            <a:chOff x="3423675" y="1789130"/>
            <a:chExt cx="752335" cy="637682"/>
          </a:xfrm>
        </p:grpSpPr>
        <p:sp>
          <p:nvSpPr>
            <p:cNvPr id="75" name="Rectangle 74">
              <a:extLst>
                <a:ext uri="{FF2B5EF4-FFF2-40B4-BE49-F238E27FC236}">
                  <a16:creationId xmlns:a16="http://schemas.microsoft.com/office/drawing/2014/main" id="{8EC2FEB8-7231-4CB1-BD76-19307818AC9F}"/>
                </a:ext>
              </a:extLst>
            </p:cNvPr>
            <p:cNvSpPr/>
            <p:nvPr/>
          </p:nvSpPr>
          <p:spPr>
            <a:xfrm>
              <a:off x="3423675" y="1789130"/>
              <a:ext cx="752335" cy="637682"/>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76" name="TextBox 75">
              <a:extLst>
                <a:ext uri="{FF2B5EF4-FFF2-40B4-BE49-F238E27FC236}">
                  <a16:creationId xmlns:a16="http://schemas.microsoft.com/office/drawing/2014/main" id="{7F1A1755-366B-4B05-85F7-9BA009FA573C}"/>
                </a:ext>
              </a:extLst>
            </p:cNvPr>
            <p:cNvSpPr txBox="1"/>
            <p:nvPr/>
          </p:nvSpPr>
          <p:spPr>
            <a:xfrm>
              <a:off x="3423675" y="1789130"/>
              <a:ext cx="752335" cy="63768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News</a:t>
              </a:r>
            </a:p>
          </p:txBody>
        </p:sp>
      </p:grpSp>
      <p:grpSp>
        <p:nvGrpSpPr>
          <p:cNvPr id="27" name="Group 26">
            <a:extLst>
              <a:ext uri="{FF2B5EF4-FFF2-40B4-BE49-F238E27FC236}">
                <a16:creationId xmlns:a16="http://schemas.microsoft.com/office/drawing/2014/main" id="{38B53EF7-44AF-43B8-A81F-7963E4A7BF71}"/>
              </a:ext>
            </a:extLst>
          </p:cNvPr>
          <p:cNvGrpSpPr/>
          <p:nvPr/>
        </p:nvGrpSpPr>
        <p:grpSpPr>
          <a:xfrm>
            <a:off x="5746484" y="2322571"/>
            <a:ext cx="871200" cy="540000"/>
            <a:chOff x="4243596" y="1789130"/>
            <a:chExt cx="752335" cy="637682"/>
          </a:xfrm>
        </p:grpSpPr>
        <p:sp>
          <p:nvSpPr>
            <p:cNvPr id="73" name="Rectangle 72">
              <a:extLst>
                <a:ext uri="{FF2B5EF4-FFF2-40B4-BE49-F238E27FC236}">
                  <a16:creationId xmlns:a16="http://schemas.microsoft.com/office/drawing/2014/main" id="{3E76041A-327D-4196-BFEC-57366F134CFA}"/>
                </a:ext>
              </a:extLst>
            </p:cNvPr>
            <p:cNvSpPr/>
            <p:nvPr/>
          </p:nvSpPr>
          <p:spPr>
            <a:xfrm>
              <a:off x="4243596" y="1789130"/>
              <a:ext cx="752335" cy="637682"/>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74" name="TextBox 73">
              <a:extLst>
                <a:ext uri="{FF2B5EF4-FFF2-40B4-BE49-F238E27FC236}">
                  <a16:creationId xmlns:a16="http://schemas.microsoft.com/office/drawing/2014/main" id="{980CCDAA-49C5-46DD-8085-EE99A8332CF9}"/>
                </a:ext>
              </a:extLst>
            </p:cNvPr>
            <p:cNvSpPr txBox="1"/>
            <p:nvPr/>
          </p:nvSpPr>
          <p:spPr>
            <a:xfrm>
              <a:off x="4243596" y="1789130"/>
              <a:ext cx="752335" cy="63768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Events</a:t>
              </a:r>
            </a:p>
          </p:txBody>
        </p:sp>
      </p:grpSp>
      <p:grpSp>
        <p:nvGrpSpPr>
          <p:cNvPr id="28" name="Group 27">
            <a:extLst>
              <a:ext uri="{FF2B5EF4-FFF2-40B4-BE49-F238E27FC236}">
                <a16:creationId xmlns:a16="http://schemas.microsoft.com/office/drawing/2014/main" id="{CC8048AE-BD5C-4398-B416-85D63F593828}"/>
              </a:ext>
            </a:extLst>
          </p:cNvPr>
          <p:cNvGrpSpPr/>
          <p:nvPr/>
        </p:nvGrpSpPr>
        <p:grpSpPr>
          <a:xfrm>
            <a:off x="6687555" y="2328934"/>
            <a:ext cx="871201" cy="540000"/>
            <a:chOff x="5063518" y="1789130"/>
            <a:chExt cx="752336" cy="637682"/>
          </a:xfrm>
        </p:grpSpPr>
        <p:sp>
          <p:nvSpPr>
            <p:cNvPr id="71" name="Rectangle 70">
              <a:extLst>
                <a:ext uri="{FF2B5EF4-FFF2-40B4-BE49-F238E27FC236}">
                  <a16:creationId xmlns:a16="http://schemas.microsoft.com/office/drawing/2014/main" id="{9EA81F60-EFC9-489A-8176-C3211E052E1B}"/>
                </a:ext>
              </a:extLst>
            </p:cNvPr>
            <p:cNvSpPr/>
            <p:nvPr/>
          </p:nvSpPr>
          <p:spPr>
            <a:xfrm>
              <a:off x="5063518" y="1789130"/>
              <a:ext cx="752335" cy="637682"/>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72" name="TextBox 71">
              <a:extLst>
                <a:ext uri="{FF2B5EF4-FFF2-40B4-BE49-F238E27FC236}">
                  <a16:creationId xmlns:a16="http://schemas.microsoft.com/office/drawing/2014/main" id="{54939E17-1643-44C7-A2A8-2460CBDE3091}"/>
                </a:ext>
              </a:extLst>
            </p:cNvPr>
            <p:cNvSpPr txBox="1"/>
            <p:nvPr/>
          </p:nvSpPr>
          <p:spPr>
            <a:xfrm>
              <a:off x="5063519" y="1789130"/>
              <a:ext cx="752335" cy="637682"/>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Project Space</a:t>
              </a:r>
            </a:p>
          </p:txBody>
        </p:sp>
      </p:grpSp>
      <p:grpSp>
        <p:nvGrpSpPr>
          <p:cNvPr id="29" name="Group 28">
            <a:extLst>
              <a:ext uri="{FF2B5EF4-FFF2-40B4-BE49-F238E27FC236}">
                <a16:creationId xmlns:a16="http://schemas.microsoft.com/office/drawing/2014/main" id="{9260248F-6120-4CC2-A43D-E5127D1DAC55}"/>
              </a:ext>
            </a:extLst>
          </p:cNvPr>
          <p:cNvGrpSpPr/>
          <p:nvPr/>
        </p:nvGrpSpPr>
        <p:grpSpPr>
          <a:xfrm>
            <a:off x="449989" y="3714534"/>
            <a:ext cx="871200" cy="540000"/>
            <a:chOff x="687165" y="3008443"/>
            <a:chExt cx="545706" cy="359468"/>
          </a:xfrm>
        </p:grpSpPr>
        <p:sp>
          <p:nvSpPr>
            <p:cNvPr id="69" name="Rectangle 68">
              <a:extLst>
                <a:ext uri="{FF2B5EF4-FFF2-40B4-BE49-F238E27FC236}">
                  <a16:creationId xmlns:a16="http://schemas.microsoft.com/office/drawing/2014/main" id="{2099A250-3503-4999-89FE-89098AACD656}"/>
                </a:ext>
              </a:extLst>
            </p:cNvPr>
            <p:cNvSpPr/>
            <p:nvPr/>
          </p:nvSpPr>
          <p:spPr>
            <a:xfrm>
              <a:off x="687165" y="3008443"/>
              <a:ext cx="545706" cy="359468"/>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70" name="TextBox 69">
              <a:extLst>
                <a:ext uri="{FF2B5EF4-FFF2-40B4-BE49-F238E27FC236}">
                  <a16:creationId xmlns:a16="http://schemas.microsoft.com/office/drawing/2014/main" id="{134CAB67-755E-496B-9E7F-2B2FC3346FFC}"/>
                </a:ext>
              </a:extLst>
            </p:cNvPr>
            <p:cNvSpPr txBox="1"/>
            <p:nvPr/>
          </p:nvSpPr>
          <p:spPr>
            <a:xfrm>
              <a:off x="687165" y="3008443"/>
              <a:ext cx="545706" cy="359468"/>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Media</a:t>
              </a:r>
            </a:p>
          </p:txBody>
        </p:sp>
      </p:grpSp>
      <p:grpSp>
        <p:nvGrpSpPr>
          <p:cNvPr id="30" name="Group 29">
            <a:extLst>
              <a:ext uri="{FF2B5EF4-FFF2-40B4-BE49-F238E27FC236}">
                <a16:creationId xmlns:a16="http://schemas.microsoft.com/office/drawing/2014/main" id="{FECCF44A-9E68-4EB4-A749-293E5CCDDC31}"/>
              </a:ext>
            </a:extLst>
          </p:cNvPr>
          <p:cNvGrpSpPr/>
          <p:nvPr/>
        </p:nvGrpSpPr>
        <p:grpSpPr>
          <a:xfrm>
            <a:off x="1454757" y="3714534"/>
            <a:ext cx="871200" cy="540000"/>
            <a:chOff x="331927" y="3732342"/>
            <a:chExt cx="321840" cy="160920"/>
          </a:xfrm>
        </p:grpSpPr>
        <p:sp>
          <p:nvSpPr>
            <p:cNvPr id="67" name="Rectangle 66">
              <a:extLst>
                <a:ext uri="{FF2B5EF4-FFF2-40B4-BE49-F238E27FC236}">
                  <a16:creationId xmlns:a16="http://schemas.microsoft.com/office/drawing/2014/main" id="{91AC2983-5FBF-4DD3-A077-D8CBD5D04034}"/>
                </a:ext>
              </a:extLst>
            </p:cNvPr>
            <p:cNvSpPr/>
            <p:nvPr/>
          </p:nvSpPr>
          <p:spPr>
            <a:xfrm>
              <a:off x="331927" y="3732342"/>
              <a:ext cx="321840" cy="160920"/>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8" name="TextBox 67">
              <a:extLst>
                <a:ext uri="{FF2B5EF4-FFF2-40B4-BE49-F238E27FC236}">
                  <a16:creationId xmlns:a16="http://schemas.microsoft.com/office/drawing/2014/main" id="{212DE53E-C118-4793-9917-A35B6BD5B694}"/>
                </a:ext>
              </a:extLst>
            </p:cNvPr>
            <p:cNvSpPr txBox="1"/>
            <p:nvPr/>
          </p:nvSpPr>
          <p:spPr>
            <a:xfrm>
              <a:off x="331927" y="3732342"/>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Share</a:t>
              </a:r>
            </a:p>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Point</a:t>
              </a:r>
            </a:p>
          </p:txBody>
        </p:sp>
      </p:grpSp>
      <p:grpSp>
        <p:nvGrpSpPr>
          <p:cNvPr id="31" name="Group 30">
            <a:extLst>
              <a:ext uri="{FF2B5EF4-FFF2-40B4-BE49-F238E27FC236}">
                <a16:creationId xmlns:a16="http://schemas.microsoft.com/office/drawing/2014/main" id="{8C0A43D4-8F50-486F-BEA3-FD6CCD834AC5}"/>
              </a:ext>
            </a:extLst>
          </p:cNvPr>
          <p:cNvGrpSpPr/>
          <p:nvPr/>
        </p:nvGrpSpPr>
        <p:grpSpPr>
          <a:xfrm>
            <a:off x="2459525" y="3714534"/>
            <a:ext cx="871200" cy="540000"/>
            <a:chOff x="960015" y="3854427"/>
            <a:chExt cx="321840" cy="160920"/>
          </a:xfrm>
        </p:grpSpPr>
        <p:sp>
          <p:nvSpPr>
            <p:cNvPr id="65" name="Rectangle 64">
              <a:extLst>
                <a:ext uri="{FF2B5EF4-FFF2-40B4-BE49-F238E27FC236}">
                  <a16:creationId xmlns:a16="http://schemas.microsoft.com/office/drawing/2014/main" id="{66875EB7-0709-40B9-A2B7-19A611782B18}"/>
                </a:ext>
              </a:extLst>
            </p:cNvPr>
            <p:cNvSpPr/>
            <p:nvPr/>
          </p:nvSpPr>
          <p:spPr>
            <a:xfrm>
              <a:off x="960015" y="3854427"/>
              <a:ext cx="321840" cy="160920"/>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6" name="TextBox 65">
              <a:extLst>
                <a:ext uri="{FF2B5EF4-FFF2-40B4-BE49-F238E27FC236}">
                  <a16:creationId xmlns:a16="http://schemas.microsoft.com/office/drawing/2014/main" id="{F51F4C13-C078-4CE8-ACD9-9B9EA924A849}"/>
                </a:ext>
              </a:extLst>
            </p:cNvPr>
            <p:cNvSpPr txBox="1"/>
            <p:nvPr/>
          </p:nvSpPr>
          <p:spPr>
            <a:xfrm>
              <a:off x="960015" y="3854427"/>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OneDrive</a:t>
              </a:r>
            </a:p>
          </p:txBody>
        </p:sp>
      </p:grpSp>
      <p:grpSp>
        <p:nvGrpSpPr>
          <p:cNvPr id="32" name="Group 31">
            <a:extLst>
              <a:ext uri="{FF2B5EF4-FFF2-40B4-BE49-F238E27FC236}">
                <a16:creationId xmlns:a16="http://schemas.microsoft.com/office/drawing/2014/main" id="{0CC0F381-0CF8-45F2-8313-19697457E789}"/>
              </a:ext>
            </a:extLst>
          </p:cNvPr>
          <p:cNvGrpSpPr/>
          <p:nvPr/>
        </p:nvGrpSpPr>
        <p:grpSpPr>
          <a:xfrm>
            <a:off x="4126888" y="3649769"/>
            <a:ext cx="871200" cy="540000"/>
            <a:chOff x="3266008" y="2788264"/>
            <a:chExt cx="321840" cy="160920"/>
          </a:xfrm>
        </p:grpSpPr>
        <p:sp>
          <p:nvSpPr>
            <p:cNvPr id="63" name="Rectangle 62">
              <a:extLst>
                <a:ext uri="{FF2B5EF4-FFF2-40B4-BE49-F238E27FC236}">
                  <a16:creationId xmlns:a16="http://schemas.microsoft.com/office/drawing/2014/main" id="{10340F8E-6725-4CB6-B951-6347ECD4EB22}"/>
                </a:ext>
              </a:extLst>
            </p:cNvPr>
            <p:cNvSpPr/>
            <p:nvPr/>
          </p:nvSpPr>
          <p:spPr>
            <a:xfrm>
              <a:off x="3266008" y="2788264"/>
              <a:ext cx="321840" cy="160920"/>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4" name="TextBox 63">
              <a:extLst>
                <a:ext uri="{FF2B5EF4-FFF2-40B4-BE49-F238E27FC236}">
                  <a16:creationId xmlns:a16="http://schemas.microsoft.com/office/drawing/2014/main" id="{09E1859B-B710-4D6E-AADF-DAE90157B156}"/>
                </a:ext>
              </a:extLst>
            </p:cNvPr>
            <p:cNvSpPr txBox="1"/>
            <p:nvPr/>
          </p:nvSpPr>
          <p:spPr>
            <a:xfrm>
              <a:off x="3266008" y="2788264"/>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IT</a:t>
              </a:r>
            </a:p>
          </p:txBody>
        </p:sp>
      </p:grpSp>
      <p:grpSp>
        <p:nvGrpSpPr>
          <p:cNvPr id="33" name="Group 32">
            <a:extLst>
              <a:ext uri="{FF2B5EF4-FFF2-40B4-BE49-F238E27FC236}">
                <a16:creationId xmlns:a16="http://schemas.microsoft.com/office/drawing/2014/main" id="{E80D3FA0-3B69-4291-87E3-01FA434A9E56}"/>
              </a:ext>
            </a:extLst>
          </p:cNvPr>
          <p:cNvGrpSpPr/>
          <p:nvPr/>
        </p:nvGrpSpPr>
        <p:grpSpPr>
          <a:xfrm>
            <a:off x="3600621" y="4360132"/>
            <a:ext cx="871200" cy="540000"/>
            <a:chOff x="2745273" y="3531121"/>
            <a:chExt cx="321840" cy="160920"/>
          </a:xfrm>
        </p:grpSpPr>
        <p:sp>
          <p:nvSpPr>
            <p:cNvPr id="61" name="Rectangle 60">
              <a:extLst>
                <a:ext uri="{FF2B5EF4-FFF2-40B4-BE49-F238E27FC236}">
                  <a16:creationId xmlns:a16="http://schemas.microsoft.com/office/drawing/2014/main" id="{B6A78573-76D8-470F-97D1-AA10D94F1432}"/>
                </a:ext>
              </a:extLst>
            </p:cNvPr>
            <p:cNvSpPr/>
            <p:nvPr/>
          </p:nvSpPr>
          <p:spPr>
            <a:xfrm>
              <a:off x="2745273" y="3531121"/>
              <a:ext cx="321840" cy="160920"/>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2" name="TextBox 61">
              <a:extLst>
                <a:ext uri="{FF2B5EF4-FFF2-40B4-BE49-F238E27FC236}">
                  <a16:creationId xmlns:a16="http://schemas.microsoft.com/office/drawing/2014/main" id="{30E7BD3B-BF67-4DF6-87DF-609D53DAF622}"/>
                </a:ext>
              </a:extLst>
            </p:cNvPr>
            <p:cNvSpPr txBox="1"/>
            <p:nvPr/>
          </p:nvSpPr>
          <p:spPr>
            <a:xfrm>
              <a:off x="2745273" y="3531121"/>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Client Devices</a:t>
              </a:r>
            </a:p>
          </p:txBody>
        </p:sp>
      </p:grpSp>
      <p:grpSp>
        <p:nvGrpSpPr>
          <p:cNvPr id="34" name="Group 33">
            <a:extLst>
              <a:ext uri="{FF2B5EF4-FFF2-40B4-BE49-F238E27FC236}">
                <a16:creationId xmlns:a16="http://schemas.microsoft.com/office/drawing/2014/main" id="{3B1C1A1E-848B-4A9A-8F62-04F45C214BD2}"/>
              </a:ext>
            </a:extLst>
          </p:cNvPr>
          <p:cNvGrpSpPr/>
          <p:nvPr/>
        </p:nvGrpSpPr>
        <p:grpSpPr>
          <a:xfrm>
            <a:off x="4593198" y="4360132"/>
            <a:ext cx="871200" cy="540000"/>
            <a:chOff x="3460722" y="3016771"/>
            <a:chExt cx="321840" cy="160920"/>
          </a:xfrm>
        </p:grpSpPr>
        <p:sp>
          <p:nvSpPr>
            <p:cNvPr id="59" name="Rectangle 58">
              <a:extLst>
                <a:ext uri="{FF2B5EF4-FFF2-40B4-BE49-F238E27FC236}">
                  <a16:creationId xmlns:a16="http://schemas.microsoft.com/office/drawing/2014/main" id="{F0418489-4DEF-4939-9C22-153DE656EBB2}"/>
                </a:ext>
              </a:extLst>
            </p:cNvPr>
            <p:cNvSpPr/>
            <p:nvPr/>
          </p:nvSpPr>
          <p:spPr>
            <a:xfrm>
              <a:off x="3460722" y="3016771"/>
              <a:ext cx="321840" cy="160920"/>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60" name="TextBox 59">
              <a:extLst>
                <a:ext uri="{FF2B5EF4-FFF2-40B4-BE49-F238E27FC236}">
                  <a16:creationId xmlns:a16="http://schemas.microsoft.com/office/drawing/2014/main" id="{6CB8E077-693F-4BB6-AAD1-66667B43E27A}"/>
                </a:ext>
              </a:extLst>
            </p:cNvPr>
            <p:cNvSpPr txBox="1"/>
            <p:nvPr/>
          </p:nvSpPr>
          <p:spPr>
            <a:xfrm>
              <a:off x="3460722" y="3016771"/>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Security</a:t>
              </a:r>
            </a:p>
          </p:txBody>
        </p:sp>
      </p:grpSp>
      <p:grpSp>
        <p:nvGrpSpPr>
          <p:cNvPr id="35" name="Group 34">
            <a:extLst>
              <a:ext uri="{FF2B5EF4-FFF2-40B4-BE49-F238E27FC236}">
                <a16:creationId xmlns:a16="http://schemas.microsoft.com/office/drawing/2014/main" id="{AF2A747C-51F7-4B35-8A61-95184DBA59AE}"/>
              </a:ext>
            </a:extLst>
          </p:cNvPr>
          <p:cNvGrpSpPr/>
          <p:nvPr/>
        </p:nvGrpSpPr>
        <p:grpSpPr>
          <a:xfrm>
            <a:off x="6137111" y="3542571"/>
            <a:ext cx="1035603" cy="540000"/>
            <a:chOff x="4283077" y="2263401"/>
            <a:chExt cx="321840" cy="160920"/>
          </a:xfrm>
        </p:grpSpPr>
        <p:sp>
          <p:nvSpPr>
            <p:cNvPr id="57" name="Rectangle 56">
              <a:extLst>
                <a:ext uri="{FF2B5EF4-FFF2-40B4-BE49-F238E27FC236}">
                  <a16:creationId xmlns:a16="http://schemas.microsoft.com/office/drawing/2014/main" id="{675A8234-2486-4E9D-A2E9-495FD1A09C4F}"/>
                </a:ext>
              </a:extLst>
            </p:cNvPr>
            <p:cNvSpPr/>
            <p:nvPr/>
          </p:nvSpPr>
          <p:spPr>
            <a:xfrm>
              <a:off x="4283077" y="2263401"/>
              <a:ext cx="321840" cy="160920"/>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58" name="TextBox 57">
              <a:extLst>
                <a:ext uri="{FF2B5EF4-FFF2-40B4-BE49-F238E27FC236}">
                  <a16:creationId xmlns:a16="http://schemas.microsoft.com/office/drawing/2014/main" id="{BC5A8B95-8CB7-4BBD-A111-6A4D656C2074}"/>
                </a:ext>
              </a:extLst>
            </p:cNvPr>
            <p:cNvSpPr txBox="1"/>
            <p:nvPr/>
          </p:nvSpPr>
          <p:spPr>
            <a:xfrm>
              <a:off x="4283077" y="2263401"/>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Marketing</a:t>
              </a:r>
            </a:p>
          </p:txBody>
        </p:sp>
      </p:grpSp>
      <p:grpSp>
        <p:nvGrpSpPr>
          <p:cNvPr id="36" name="Group 35">
            <a:extLst>
              <a:ext uri="{FF2B5EF4-FFF2-40B4-BE49-F238E27FC236}">
                <a16:creationId xmlns:a16="http://schemas.microsoft.com/office/drawing/2014/main" id="{881F3D29-43AD-4C40-A8FD-5D576556E247}"/>
              </a:ext>
            </a:extLst>
          </p:cNvPr>
          <p:cNvGrpSpPr/>
          <p:nvPr/>
        </p:nvGrpSpPr>
        <p:grpSpPr>
          <a:xfrm>
            <a:off x="6134323" y="4254532"/>
            <a:ext cx="1030625" cy="540004"/>
            <a:chOff x="4283075" y="2491907"/>
            <a:chExt cx="321842" cy="160921"/>
          </a:xfrm>
        </p:grpSpPr>
        <p:sp>
          <p:nvSpPr>
            <p:cNvPr id="55" name="Rectangle 54">
              <a:extLst>
                <a:ext uri="{FF2B5EF4-FFF2-40B4-BE49-F238E27FC236}">
                  <a16:creationId xmlns:a16="http://schemas.microsoft.com/office/drawing/2014/main" id="{B97C5615-957D-4202-869D-26B31461F91E}"/>
                </a:ext>
              </a:extLst>
            </p:cNvPr>
            <p:cNvSpPr/>
            <p:nvPr/>
          </p:nvSpPr>
          <p:spPr>
            <a:xfrm>
              <a:off x="4283077" y="2491908"/>
              <a:ext cx="321840" cy="160920"/>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56" name="TextBox 55">
              <a:extLst>
                <a:ext uri="{FF2B5EF4-FFF2-40B4-BE49-F238E27FC236}">
                  <a16:creationId xmlns:a16="http://schemas.microsoft.com/office/drawing/2014/main" id="{AAC90E3E-7E21-4BC5-84EE-46348EC994B6}"/>
                </a:ext>
              </a:extLst>
            </p:cNvPr>
            <p:cNvSpPr txBox="1"/>
            <p:nvPr/>
          </p:nvSpPr>
          <p:spPr>
            <a:xfrm>
              <a:off x="4283075" y="2491907"/>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solidFill>
                    <a:prstClr val="white"/>
                  </a:solidFill>
                  <a:latin typeface="Segoe UI"/>
                  <a:ea typeface="+mn-ea"/>
                  <a:cs typeface="+mn-cs"/>
                </a:rPr>
                <a:t>Communi</a:t>
              </a:r>
              <a:r>
                <a:rPr lang="en-GB" sz="1500" kern="1200" dirty="0">
                  <a:solidFill>
                    <a:prstClr val="white"/>
                  </a:solidFill>
                  <a:latin typeface="Segoe UI"/>
                  <a:ea typeface="+mn-ea"/>
                  <a:cs typeface="+mn-cs"/>
                </a:rPr>
                <a:t>-cation</a:t>
              </a:r>
            </a:p>
          </p:txBody>
        </p:sp>
      </p:grpSp>
      <p:grpSp>
        <p:nvGrpSpPr>
          <p:cNvPr id="37" name="Group 36">
            <a:extLst>
              <a:ext uri="{FF2B5EF4-FFF2-40B4-BE49-F238E27FC236}">
                <a16:creationId xmlns:a16="http://schemas.microsoft.com/office/drawing/2014/main" id="{720C3FFF-D79F-4D8C-A746-5D65F8736A5E}"/>
              </a:ext>
            </a:extLst>
          </p:cNvPr>
          <p:cNvGrpSpPr/>
          <p:nvPr/>
        </p:nvGrpSpPr>
        <p:grpSpPr>
          <a:xfrm>
            <a:off x="6658550" y="1020102"/>
            <a:ext cx="871200" cy="540000"/>
            <a:chOff x="5251393" y="581853"/>
            <a:chExt cx="813224" cy="474213"/>
          </a:xfrm>
        </p:grpSpPr>
        <p:sp>
          <p:nvSpPr>
            <p:cNvPr id="53" name="Rectangle 52">
              <a:extLst>
                <a:ext uri="{FF2B5EF4-FFF2-40B4-BE49-F238E27FC236}">
                  <a16:creationId xmlns:a16="http://schemas.microsoft.com/office/drawing/2014/main" id="{5F2A22A8-BD65-463F-908D-C5FAA5B3A07A}"/>
                </a:ext>
              </a:extLst>
            </p:cNvPr>
            <p:cNvSpPr/>
            <p:nvPr/>
          </p:nvSpPr>
          <p:spPr>
            <a:xfrm>
              <a:off x="5251393" y="581853"/>
              <a:ext cx="813224" cy="474213"/>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54" name="TextBox 53">
              <a:extLst>
                <a:ext uri="{FF2B5EF4-FFF2-40B4-BE49-F238E27FC236}">
                  <a16:creationId xmlns:a16="http://schemas.microsoft.com/office/drawing/2014/main" id="{0B338CC5-5475-476A-8882-6EBE82B112A8}"/>
                </a:ext>
              </a:extLst>
            </p:cNvPr>
            <p:cNvSpPr txBox="1"/>
            <p:nvPr/>
          </p:nvSpPr>
          <p:spPr>
            <a:xfrm>
              <a:off x="5251393" y="581853"/>
              <a:ext cx="813224" cy="47421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Sales</a:t>
              </a:r>
            </a:p>
          </p:txBody>
        </p:sp>
      </p:grpSp>
      <p:grpSp>
        <p:nvGrpSpPr>
          <p:cNvPr id="38" name="Group 37">
            <a:extLst>
              <a:ext uri="{FF2B5EF4-FFF2-40B4-BE49-F238E27FC236}">
                <a16:creationId xmlns:a16="http://schemas.microsoft.com/office/drawing/2014/main" id="{F167F51C-2152-4B08-8A00-D60C0D7F0526}"/>
              </a:ext>
            </a:extLst>
          </p:cNvPr>
          <p:cNvGrpSpPr/>
          <p:nvPr/>
        </p:nvGrpSpPr>
        <p:grpSpPr>
          <a:xfrm>
            <a:off x="7848216" y="3749829"/>
            <a:ext cx="871200" cy="540000"/>
            <a:chOff x="5837809" y="2553246"/>
            <a:chExt cx="321840" cy="160920"/>
          </a:xfrm>
        </p:grpSpPr>
        <p:sp>
          <p:nvSpPr>
            <p:cNvPr id="51" name="Rectangle 50">
              <a:extLst>
                <a:ext uri="{FF2B5EF4-FFF2-40B4-BE49-F238E27FC236}">
                  <a16:creationId xmlns:a16="http://schemas.microsoft.com/office/drawing/2014/main" id="{092B0A16-05F2-4C53-87F6-564140D9E8D6}"/>
                </a:ext>
              </a:extLst>
            </p:cNvPr>
            <p:cNvSpPr/>
            <p:nvPr/>
          </p:nvSpPr>
          <p:spPr>
            <a:xfrm>
              <a:off x="5837809" y="2553246"/>
              <a:ext cx="321840" cy="160920"/>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52" name="TextBox 51">
              <a:extLst>
                <a:ext uri="{FF2B5EF4-FFF2-40B4-BE49-F238E27FC236}">
                  <a16:creationId xmlns:a16="http://schemas.microsoft.com/office/drawing/2014/main" id="{6D6B4573-970B-4470-BA74-2AF1F331D220}"/>
                </a:ext>
              </a:extLst>
            </p:cNvPr>
            <p:cNvSpPr txBox="1"/>
            <p:nvPr/>
          </p:nvSpPr>
          <p:spPr>
            <a:xfrm>
              <a:off x="5837809" y="2553246"/>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HR</a:t>
              </a:r>
            </a:p>
          </p:txBody>
        </p:sp>
      </p:grpSp>
      <p:grpSp>
        <p:nvGrpSpPr>
          <p:cNvPr id="39" name="Group 38">
            <a:extLst>
              <a:ext uri="{FF2B5EF4-FFF2-40B4-BE49-F238E27FC236}">
                <a16:creationId xmlns:a16="http://schemas.microsoft.com/office/drawing/2014/main" id="{90762D6C-8ACF-45D0-8147-8329A7F6F90F}"/>
              </a:ext>
            </a:extLst>
          </p:cNvPr>
          <p:cNvGrpSpPr/>
          <p:nvPr/>
        </p:nvGrpSpPr>
        <p:grpSpPr>
          <a:xfrm>
            <a:off x="7848216" y="4422422"/>
            <a:ext cx="871200" cy="540000"/>
            <a:chOff x="5837809" y="2781753"/>
            <a:chExt cx="321840" cy="160920"/>
          </a:xfrm>
        </p:grpSpPr>
        <p:sp>
          <p:nvSpPr>
            <p:cNvPr id="49" name="Rectangle 48">
              <a:extLst>
                <a:ext uri="{FF2B5EF4-FFF2-40B4-BE49-F238E27FC236}">
                  <a16:creationId xmlns:a16="http://schemas.microsoft.com/office/drawing/2014/main" id="{223DEFB0-489F-407E-B784-068AAAD898C2}"/>
                </a:ext>
              </a:extLst>
            </p:cNvPr>
            <p:cNvSpPr/>
            <p:nvPr/>
          </p:nvSpPr>
          <p:spPr>
            <a:xfrm>
              <a:off x="5837809" y="2781753"/>
              <a:ext cx="321840" cy="160920"/>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50" name="TextBox 49">
              <a:extLst>
                <a:ext uri="{FF2B5EF4-FFF2-40B4-BE49-F238E27FC236}">
                  <a16:creationId xmlns:a16="http://schemas.microsoft.com/office/drawing/2014/main" id="{81458495-ADD2-4DEA-8CB6-E626BA976D55}"/>
                </a:ext>
              </a:extLst>
            </p:cNvPr>
            <p:cNvSpPr txBox="1"/>
            <p:nvPr/>
          </p:nvSpPr>
          <p:spPr>
            <a:xfrm>
              <a:off x="5837809" y="2781753"/>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black"/>
                  </a:solidFill>
                  <a:latin typeface="Segoe UI"/>
                  <a:ea typeface="+mn-ea"/>
                  <a:cs typeface="+mn-cs"/>
                </a:rPr>
                <a:t>Administration</a:t>
              </a:r>
            </a:p>
          </p:txBody>
        </p:sp>
      </p:grpSp>
      <p:grpSp>
        <p:nvGrpSpPr>
          <p:cNvPr id="40" name="Group 39">
            <a:extLst>
              <a:ext uri="{FF2B5EF4-FFF2-40B4-BE49-F238E27FC236}">
                <a16:creationId xmlns:a16="http://schemas.microsoft.com/office/drawing/2014/main" id="{33DE12FE-BF5D-4E8B-B8C1-ECD107E2DE32}"/>
              </a:ext>
            </a:extLst>
          </p:cNvPr>
          <p:cNvGrpSpPr/>
          <p:nvPr/>
        </p:nvGrpSpPr>
        <p:grpSpPr>
          <a:xfrm>
            <a:off x="8378206" y="1036595"/>
            <a:ext cx="871200" cy="540000"/>
            <a:chOff x="6971049" y="598346"/>
            <a:chExt cx="813224" cy="474213"/>
          </a:xfrm>
        </p:grpSpPr>
        <p:sp>
          <p:nvSpPr>
            <p:cNvPr id="47" name="Rectangle 46">
              <a:extLst>
                <a:ext uri="{FF2B5EF4-FFF2-40B4-BE49-F238E27FC236}">
                  <a16:creationId xmlns:a16="http://schemas.microsoft.com/office/drawing/2014/main" id="{9E736885-9296-4F11-8E27-0C151C142B23}"/>
                </a:ext>
              </a:extLst>
            </p:cNvPr>
            <p:cNvSpPr/>
            <p:nvPr/>
          </p:nvSpPr>
          <p:spPr>
            <a:xfrm>
              <a:off x="6971049" y="598346"/>
              <a:ext cx="813224" cy="474213"/>
            </a:xfrm>
            <a:prstGeom prst="rect">
              <a:avLst/>
            </a:prstGeom>
            <a:solidFill>
              <a:srgbClr val="732B6B"/>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48" name="TextBox 47">
              <a:extLst>
                <a:ext uri="{FF2B5EF4-FFF2-40B4-BE49-F238E27FC236}">
                  <a16:creationId xmlns:a16="http://schemas.microsoft.com/office/drawing/2014/main" id="{52B085F8-A938-4C52-BCBE-8324026B51D2}"/>
                </a:ext>
              </a:extLst>
            </p:cNvPr>
            <p:cNvSpPr txBox="1"/>
            <p:nvPr/>
          </p:nvSpPr>
          <p:spPr>
            <a:xfrm>
              <a:off x="6971049" y="598346"/>
              <a:ext cx="813224" cy="47421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Finance</a:t>
              </a:r>
            </a:p>
          </p:txBody>
        </p:sp>
      </p:grpSp>
      <p:grpSp>
        <p:nvGrpSpPr>
          <p:cNvPr id="41" name="Group 40">
            <a:extLst>
              <a:ext uri="{FF2B5EF4-FFF2-40B4-BE49-F238E27FC236}">
                <a16:creationId xmlns:a16="http://schemas.microsoft.com/office/drawing/2014/main" id="{4E9C8813-147C-4B3A-A8BB-CB3DEE883B2E}"/>
              </a:ext>
            </a:extLst>
          </p:cNvPr>
          <p:cNvGrpSpPr/>
          <p:nvPr/>
        </p:nvGrpSpPr>
        <p:grpSpPr>
          <a:xfrm>
            <a:off x="9285273" y="2436004"/>
            <a:ext cx="871200" cy="540003"/>
            <a:chOff x="6848293" y="1954435"/>
            <a:chExt cx="321840" cy="160921"/>
          </a:xfrm>
        </p:grpSpPr>
        <p:sp>
          <p:nvSpPr>
            <p:cNvPr id="45" name="Rectangle 44">
              <a:extLst>
                <a:ext uri="{FF2B5EF4-FFF2-40B4-BE49-F238E27FC236}">
                  <a16:creationId xmlns:a16="http://schemas.microsoft.com/office/drawing/2014/main" id="{0F46CE8F-7A88-43C1-BF0F-122A6A11568B}"/>
                </a:ext>
              </a:extLst>
            </p:cNvPr>
            <p:cNvSpPr/>
            <p:nvPr/>
          </p:nvSpPr>
          <p:spPr>
            <a:xfrm>
              <a:off x="6848293" y="1954435"/>
              <a:ext cx="321840" cy="160920"/>
            </a:xfrm>
            <a:prstGeom prst="rect">
              <a:avLst/>
            </a:prstGeom>
            <a:solidFill>
              <a:srgbClr val="732B6B"/>
            </a:solidFill>
            <a:ln w="10795" cap="flat" cmpd="sng" algn="ctr">
              <a:solidFill>
                <a:prstClr val="white">
                  <a:hueOff val="0"/>
                  <a:satOff val="0"/>
                  <a:lumOff val="0"/>
                  <a:alphaOff val="0"/>
                </a:prstClr>
              </a:solidFill>
              <a:prstDash val="solid"/>
            </a:ln>
            <a:effectLst/>
          </p:spPr>
          <p:style>
            <a:lnRef idx="2">
              <a:scrgbClr r="0" g="0" b="0"/>
            </a:lnRef>
            <a:fillRef idx="1">
              <a:scrgbClr r="0" g="0" b="0"/>
            </a:fillRef>
            <a:effectRef idx="0">
              <a:scrgbClr r="0" g="0" b="0"/>
            </a:effectRef>
            <a:fontRef idx="minor">
              <a:schemeClr val="lt1"/>
            </a:fontRef>
          </p:style>
        </p:sp>
        <p:sp>
          <p:nvSpPr>
            <p:cNvPr id="46" name="TextBox 45">
              <a:extLst>
                <a:ext uri="{FF2B5EF4-FFF2-40B4-BE49-F238E27FC236}">
                  <a16:creationId xmlns:a16="http://schemas.microsoft.com/office/drawing/2014/main" id="{F5877696-B533-4784-9186-D4A9084097B9}"/>
                </a:ext>
              </a:extLst>
            </p:cNvPr>
            <p:cNvSpPr txBox="1"/>
            <p:nvPr/>
          </p:nvSpPr>
          <p:spPr>
            <a:xfrm>
              <a:off x="6848293" y="1954436"/>
              <a:ext cx="321840" cy="1609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prstClr val="white"/>
                  </a:solidFill>
                  <a:latin typeface="Segoe UI"/>
                  <a:ea typeface="+mn-ea"/>
                  <a:cs typeface="+mn-cs"/>
                </a:rPr>
                <a:t>Legal</a:t>
              </a:r>
            </a:p>
          </p:txBody>
        </p:sp>
      </p:grpSp>
      <p:grpSp>
        <p:nvGrpSpPr>
          <p:cNvPr id="42" name="Group 41">
            <a:extLst>
              <a:ext uri="{FF2B5EF4-FFF2-40B4-BE49-F238E27FC236}">
                <a16:creationId xmlns:a16="http://schemas.microsoft.com/office/drawing/2014/main" id="{7D035D22-8A02-43DF-BC72-AF15FAB15FD6}"/>
              </a:ext>
            </a:extLst>
          </p:cNvPr>
          <p:cNvGrpSpPr/>
          <p:nvPr/>
        </p:nvGrpSpPr>
        <p:grpSpPr>
          <a:xfrm>
            <a:off x="9195752" y="3060729"/>
            <a:ext cx="1129192" cy="751842"/>
            <a:chOff x="6848293" y="2182942"/>
            <a:chExt cx="321840" cy="160920"/>
          </a:xfrm>
        </p:grpSpPr>
        <p:sp>
          <p:nvSpPr>
            <p:cNvPr id="43" name="Rectangle 42">
              <a:extLst>
                <a:ext uri="{FF2B5EF4-FFF2-40B4-BE49-F238E27FC236}">
                  <a16:creationId xmlns:a16="http://schemas.microsoft.com/office/drawing/2014/main" id="{4796DB8F-BD7E-4730-9D9D-E2B944BA3839}"/>
                </a:ext>
              </a:extLst>
            </p:cNvPr>
            <p:cNvSpPr/>
            <p:nvPr/>
          </p:nvSpPr>
          <p:spPr>
            <a:xfrm>
              <a:off x="6848293" y="2182942"/>
              <a:ext cx="321840" cy="160920"/>
            </a:xfrm>
            <a:prstGeom prst="rect">
              <a:avLst/>
            </a:prstGeom>
            <a:solidFill>
              <a:srgbClr val="FFC000"/>
            </a:solidFill>
            <a:ln w="1079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44" name="TextBox 43">
              <a:extLst>
                <a:ext uri="{FF2B5EF4-FFF2-40B4-BE49-F238E27FC236}">
                  <a16:creationId xmlns:a16="http://schemas.microsoft.com/office/drawing/2014/main" id="{2E05335D-09DE-47FF-8827-DDBFBA7E90DF}"/>
                </a:ext>
              </a:extLst>
            </p:cNvPr>
            <p:cNvSpPr txBox="1"/>
            <p:nvPr/>
          </p:nvSpPr>
          <p:spPr>
            <a:xfrm>
              <a:off x="6848293" y="2182942"/>
              <a:ext cx="321840" cy="16092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311150">
                <a:lnSpc>
                  <a:spcPct val="90000"/>
                </a:lnSpc>
                <a:spcBef>
                  <a:spcPct val="0"/>
                </a:spcBef>
                <a:spcAft>
                  <a:spcPct val="35000"/>
                </a:spcAft>
                <a:buNone/>
              </a:pPr>
              <a:r>
                <a:rPr lang="en-GB" sz="1500" dirty="0">
                  <a:solidFill>
                    <a:prstClr val="black"/>
                  </a:solidFill>
                  <a:latin typeface="Segoe UI"/>
                </a:rPr>
                <a:t>Rules &amp; </a:t>
              </a:r>
              <a:r>
                <a:rPr lang="en-GB" sz="1500" kern="1200" dirty="0">
                  <a:solidFill>
                    <a:prstClr val="black"/>
                  </a:solidFill>
                  <a:latin typeface="Segoe UI"/>
                  <a:ea typeface="+mn-ea"/>
                  <a:cs typeface="+mn-cs"/>
                </a:rPr>
                <a:t>Regulations</a:t>
              </a:r>
            </a:p>
          </p:txBody>
        </p:sp>
      </p:grpSp>
      <p:cxnSp>
        <p:nvCxnSpPr>
          <p:cNvPr id="6" name="Straight Arrow Connector 5">
            <a:extLst>
              <a:ext uri="{FF2B5EF4-FFF2-40B4-BE49-F238E27FC236}">
                <a16:creationId xmlns:a16="http://schemas.microsoft.com/office/drawing/2014/main" id="{A3C6B92A-2451-41FC-9F89-CAC87357D28D}"/>
              </a:ext>
            </a:extLst>
          </p:cNvPr>
          <p:cNvCxnSpPr>
            <a:cxnSpLocks/>
            <a:endCxn id="76" idx="2"/>
          </p:cNvCxnSpPr>
          <p:nvPr/>
        </p:nvCxnSpPr>
        <p:spPr>
          <a:xfrm flipV="1">
            <a:off x="899317" y="2855099"/>
            <a:ext cx="4336557" cy="862022"/>
          </a:xfrm>
          <a:prstGeom prst="straightConnector1">
            <a:avLst/>
          </a:prstGeom>
          <a:ln>
            <a:solidFill>
              <a:srgbClr val="33B0B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1D966F0-B4D8-4FD0-A376-E66280A4C666}"/>
              </a:ext>
            </a:extLst>
          </p:cNvPr>
          <p:cNvCxnSpPr>
            <a:cxnSpLocks/>
            <a:stCxn id="68" idx="0"/>
            <a:endCxn id="76" idx="2"/>
          </p:cNvCxnSpPr>
          <p:nvPr/>
        </p:nvCxnSpPr>
        <p:spPr>
          <a:xfrm flipV="1">
            <a:off x="1890357" y="2855099"/>
            <a:ext cx="3345517" cy="859435"/>
          </a:xfrm>
          <a:prstGeom prst="straightConnector1">
            <a:avLst/>
          </a:prstGeom>
          <a:ln>
            <a:solidFill>
              <a:srgbClr val="33B0B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00D2EB8-BB30-45C4-BAD0-F250994E5931}"/>
              </a:ext>
            </a:extLst>
          </p:cNvPr>
          <p:cNvCxnSpPr>
            <a:cxnSpLocks/>
            <a:stCxn id="66" idx="0"/>
            <a:endCxn id="76" idx="2"/>
          </p:cNvCxnSpPr>
          <p:nvPr/>
        </p:nvCxnSpPr>
        <p:spPr>
          <a:xfrm flipV="1">
            <a:off x="2895125" y="2855099"/>
            <a:ext cx="2340749" cy="859435"/>
          </a:xfrm>
          <a:prstGeom prst="straightConnector1">
            <a:avLst/>
          </a:prstGeom>
          <a:ln>
            <a:solidFill>
              <a:srgbClr val="33B0B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07D307A-2C32-461A-8294-DE19D47DEEE2}"/>
              </a:ext>
            </a:extLst>
          </p:cNvPr>
          <p:cNvCxnSpPr>
            <a:cxnSpLocks/>
            <a:stCxn id="62" idx="0"/>
            <a:endCxn id="63" idx="2"/>
          </p:cNvCxnSpPr>
          <p:nvPr/>
        </p:nvCxnSpPr>
        <p:spPr>
          <a:xfrm flipV="1">
            <a:off x="4036221" y="4189769"/>
            <a:ext cx="526267" cy="170363"/>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9FB666A-B3FB-44EE-B5EB-F985F1F4AA31}"/>
              </a:ext>
            </a:extLst>
          </p:cNvPr>
          <p:cNvCxnSpPr>
            <a:cxnSpLocks/>
            <a:stCxn id="60" idx="0"/>
            <a:endCxn id="64" idx="2"/>
          </p:cNvCxnSpPr>
          <p:nvPr/>
        </p:nvCxnSpPr>
        <p:spPr>
          <a:xfrm flipH="1" flipV="1">
            <a:off x="4562488" y="4189769"/>
            <a:ext cx="466310" cy="170363"/>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F7D5A6C-B0FC-410E-8694-8901FF74F4FF}"/>
              </a:ext>
            </a:extLst>
          </p:cNvPr>
          <p:cNvCxnSpPr>
            <a:cxnSpLocks/>
            <a:stCxn id="50" idx="0"/>
            <a:endCxn id="52" idx="2"/>
          </p:cNvCxnSpPr>
          <p:nvPr/>
        </p:nvCxnSpPr>
        <p:spPr>
          <a:xfrm flipV="1">
            <a:off x="8283816" y="4289829"/>
            <a:ext cx="0" cy="132593"/>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8D2964E-CC6C-4A1C-B746-46D819E418FA}"/>
              </a:ext>
            </a:extLst>
          </p:cNvPr>
          <p:cNvCxnSpPr>
            <a:cxnSpLocks/>
            <a:stCxn id="44" idx="0"/>
            <a:endCxn id="46" idx="2"/>
          </p:cNvCxnSpPr>
          <p:nvPr/>
        </p:nvCxnSpPr>
        <p:spPr>
          <a:xfrm flipH="1" flipV="1">
            <a:off x="9720873" y="2976007"/>
            <a:ext cx="39475" cy="84722"/>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0AA903A-57D8-453C-A449-EDF638FB2DAF}"/>
              </a:ext>
            </a:extLst>
          </p:cNvPr>
          <p:cNvCxnSpPr>
            <a:cxnSpLocks/>
            <a:stCxn id="84" idx="0"/>
            <a:endCxn id="86" idx="2"/>
          </p:cNvCxnSpPr>
          <p:nvPr/>
        </p:nvCxnSpPr>
        <p:spPr>
          <a:xfrm flipV="1">
            <a:off x="1449715" y="1816130"/>
            <a:ext cx="3021005" cy="483882"/>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47091A5-E1FA-4211-A9CD-918C0EB82CBB}"/>
              </a:ext>
            </a:extLst>
          </p:cNvPr>
          <p:cNvCxnSpPr>
            <a:cxnSpLocks/>
            <a:stCxn id="81" idx="0"/>
            <a:endCxn id="86" idx="2"/>
          </p:cNvCxnSpPr>
          <p:nvPr/>
        </p:nvCxnSpPr>
        <p:spPr>
          <a:xfrm flipV="1">
            <a:off x="2396021" y="1816130"/>
            <a:ext cx="2074699" cy="486166"/>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BAD8C98-89A3-45F0-9D56-46640E60ACA4}"/>
              </a:ext>
            </a:extLst>
          </p:cNvPr>
          <p:cNvCxnSpPr>
            <a:cxnSpLocks/>
            <a:stCxn id="79" idx="0"/>
            <a:endCxn id="86" idx="2"/>
          </p:cNvCxnSpPr>
          <p:nvPr/>
        </p:nvCxnSpPr>
        <p:spPr>
          <a:xfrm flipV="1">
            <a:off x="3342327" y="1816130"/>
            <a:ext cx="1128393" cy="493903"/>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63DF8E6-49F5-44B1-BDDE-4B3D449C88FD}"/>
              </a:ext>
            </a:extLst>
          </p:cNvPr>
          <p:cNvCxnSpPr>
            <a:cxnSpLocks/>
            <a:stCxn id="78" idx="0"/>
            <a:endCxn id="85" idx="2"/>
          </p:cNvCxnSpPr>
          <p:nvPr/>
        </p:nvCxnSpPr>
        <p:spPr>
          <a:xfrm flipV="1">
            <a:off x="4288163" y="1816130"/>
            <a:ext cx="182557" cy="498969"/>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4F10ACF-AA1E-4374-A5C2-34D906CE42A6}"/>
              </a:ext>
            </a:extLst>
          </p:cNvPr>
          <p:cNvCxnSpPr>
            <a:cxnSpLocks/>
            <a:stCxn id="76" idx="0"/>
            <a:endCxn id="86" idx="2"/>
          </p:cNvCxnSpPr>
          <p:nvPr/>
        </p:nvCxnSpPr>
        <p:spPr>
          <a:xfrm flipH="1" flipV="1">
            <a:off x="4470720" y="1816130"/>
            <a:ext cx="765154" cy="498969"/>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887D00E5-38B3-4AC0-99C9-E6C74D863442}"/>
              </a:ext>
            </a:extLst>
          </p:cNvPr>
          <p:cNvCxnSpPr>
            <a:cxnSpLocks/>
            <a:stCxn id="74" idx="0"/>
            <a:endCxn id="86" idx="2"/>
          </p:cNvCxnSpPr>
          <p:nvPr/>
        </p:nvCxnSpPr>
        <p:spPr>
          <a:xfrm flipH="1" flipV="1">
            <a:off x="4470720" y="1816130"/>
            <a:ext cx="1711364" cy="506441"/>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0C147B9F-B4A0-468A-8333-D88DF101ED4E}"/>
              </a:ext>
            </a:extLst>
          </p:cNvPr>
          <p:cNvCxnSpPr>
            <a:cxnSpLocks/>
            <a:stCxn id="72" idx="0"/>
            <a:endCxn id="86" idx="2"/>
          </p:cNvCxnSpPr>
          <p:nvPr/>
        </p:nvCxnSpPr>
        <p:spPr>
          <a:xfrm flipH="1" flipV="1">
            <a:off x="4470720" y="1816130"/>
            <a:ext cx="2652436" cy="512804"/>
          </a:xfrm>
          <a:prstGeom prst="straightConnector1">
            <a:avLst/>
          </a:prstGeom>
          <a:ln>
            <a:solidFill>
              <a:srgbClr val="33B0B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56DD5E3-9971-4332-9A37-020031ABD2A7}"/>
              </a:ext>
            </a:extLst>
          </p:cNvPr>
          <p:cNvCxnSpPr>
            <a:cxnSpLocks/>
            <a:stCxn id="58" idx="0"/>
          </p:cNvCxnSpPr>
          <p:nvPr/>
        </p:nvCxnSpPr>
        <p:spPr>
          <a:xfrm flipH="1" flipV="1">
            <a:off x="5391807" y="3060729"/>
            <a:ext cx="1263106" cy="481842"/>
          </a:xfrm>
          <a:prstGeom prst="straightConnector1">
            <a:avLst/>
          </a:prstGeom>
          <a:ln>
            <a:solidFill>
              <a:srgbClr val="33B0B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2B1674B-E66B-41D6-BCDB-22D2814602DA}"/>
              </a:ext>
            </a:extLst>
          </p:cNvPr>
          <p:cNvCxnSpPr>
            <a:cxnSpLocks/>
            <a:stCxn id="56" idx="0"/>
            <a:endCxn id="58" idx="2"/>
          </p:cNvCxnSpPr>
          <p:nvPr/>
        </p:nvCxnSpPr>
        <p:spPr>
          <a:xfrm flipV="1">
            <a:off x="6649633" y="4082571"/>
            <a:ext cx="5280" cy="171961"/>
          </a:xfrm>
          <a:prstGeom prst="straightConnector1">
            <a:avLst/>
          </a:prstGeom>
          <a:ln>
            <a:solidFill>
              <a:srgbClr val="33B0B7"/>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5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1D5005D-A5B6-41D1-BFC0-C090D99E8EF2}"/>
              </a:ext>
            </a:extLst>
          </p:cNvPr>
          <p:cNvSpPr>
            <a:spLocks noGrp="1"/>
          </p:cNvSpPr>
          <p:nvPr>
            <p:ph type="title" idx="4294967295"/>
          </p:nvPr>
        </p:nvSpPr>
        <p:spPr>
          <a:xfrm>
            <a:off x="1258026" y="1947040"/>
            <a:ext cx="10969210" cy="3691995"/>
          </a:xfrm>
          <a:prstGeom prst="rect">
            <a:avLst/>
          </a:prstGeom>
        </p:spPr>
        <p:txBody>
          <a:bodyPr/>
          <a:lstStyle/>
          <a:p>
            <a:r>
              <a:rPr lang="en-US" sz="2400" b="1" dirty="0">
                <a:solidFill>
                  <a:schemeClr val="tx1">
                    <a:lumMod val="85000"/>
                    <a:lumOff val="15000"/>
                  </a:schemeClr>
                </a:solidFill>
                <a:latin typeface="Courier New" panose="02070309020205020404" pitchFamily="49" charset="0"/>
                <a:cs typeface="Courier New" panose="02070309020205020404" pitchFamily="49" charset="0"/>
              </a:rPr>
              <a:t> </a:t>
            </a:r>
            <a:r>
              <a:rPr lang="en-US" sz="2400" b="1" dirty="0" err="1">
                <a:solidFill>
                  <a:schemeClr val="tx1">
                    <a:lumMod val="85000"/>
                    <a:lumOff val="15000"/>
                  </a:schemeClr>
                </a:solidFill>
                <a:latin typeface="Courier New" panose="02070309020205020404" pitchFamily="49" charset="0"/>
                <a:cs typeface="Courier New" panose="02070309020205020404" pitchFamily="49" charset="0"/>
              </a:rPr>
              <a:t>ConvertTo-PnPClientSidePage</a:t>
            </a: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-Identity $</a:t>
            </a:r>
            <a:r>
              <a:rPr lang="en-US" sz="2400" b="1" dirty="0" err="1">
                <a:solidFill>
                  <a:schemeClr val="tx1">
                    <a:lumMod val="85000"/>
                    <a:lumOff val="15000"/>
                  </a:schemeClr>
                </a:solidFill>
                <a:latin typeface="Courier New" panose="02070309020205020404" pitchFamily="49" charset="0"/>
                <a:cs typeface="Courier New" panose="02070309020205020404" pitchFamily="49" charset="0"/>
              </a:rPr>
              <a:t>postTitle</a:t>
            </a:r>
            <a:br>
              <a:rPr lang="en-US" sz="2400" b="1" dirty="0">
                <a:solidFill>
                  <a:schemeClr val="tx1">
                    <a:lumMod val="85000"/>
                    <a:lumOff val="15000"/>
                  </a:schemeClr>
                </a:solidFill>
                <a:latin typeface="Courier New" panose="02070309020205020404" pitchFamily="49" charset="0"/>
                <a:cs typeface="Courier New" panose="02070309020205020404" pitchFamily="49" charset="0"/>
              </a:rPr>
            </a:b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a:t>
            </a:r>
            <a:r>
              <a:rPr lang="en-US" sz="2400" b="1" dirty="0" err="1">
                <a:solidFill>
                  <a:schemeClr val="tx1">
                    <a:lumMod val="85000"/>
                    <a:lumOff val="15000"/>
                  </a:schemeClr>
                </a:solidFill>
                <a:latin typeface="Courier New" panose="02070309020205020404" pitchFamily="49" charset="0"/>
                <a:cs typeface="Courier New" panose="02070309020205020404" pitchFamily="49" charset="0"/>
              </a:rPr>
              <a:t>BlogPage</a:t>
            </a: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a:t>
            </a:r>
            <a:br>
              <a:rPr lang="en-US" sz="2400" b="1" dirty="0">
                <a:solidFill>
                  <a:schemeClr val="tx1">
                    <a:lumMod val="85000"/>
                    <a:lumOff val="15000"/>
                  </a:schemeClr>
                </a:solidFill>
                <a:latin typeface="Courier New" panose="02070309020205020404" pitchFamily="49" charset="0"/>
                <a:cs typeface="Courier New" panose="02070309020205020404" pitchFamily="49" charset="0"/>
              </a:rPr>
            </a:b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-Overwrite </a:t>
            </a:r>
            <a:br>
              <a:rPr lang="en-US" sz="2400" b="1" dirty="0">
                <a:solidFill>
                  <a:schemeClr val="tx1">
                    <a:lumMod val="85000"/>
                    <a:lumOff val="15000"/>
                  </a:schemeClr>
                </a:solidFill>
                <a:latin typeface="Courier New" panose="02070309020205020404" pitchFamily="49" charset="0"/>
                <a:cs typeface="Courier New" panose="02070309020205020404" pitchFamily="49" charset="0"/>
              </a:rPr>
            </a:b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a:t>
            </a:r>
            <a:r>
              <a:rPr lang="en-US" sz="2400" b="1" dirty="0" err="1">
                <a:solidFill>
                  <a:schemeClr val="tx1">
                    <a:lumMod val="85000"/>
                    <a:lumOff val="15000"/>
                  </a:schemeClr>
                </a:solidFill>
                <a:latin typeface="Courier New" panose="02070309020205020404" pitchFamily="49" charset="0"/>
                <a:cs typeface="Courier New" panose="02070309020205020404" pitchFamily="49" charset="0"/>
              </a:rPr>
              <a:t>TargetWebUrl</a:t>
            </a: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a:t>
            </a:r>
            <a:r>
              <a:rPr lang="en-US" sz="2400" b="1" dirty="0" err="1">
                <a:solidFill>
                  <a:schemeClr val="tx1">
                    <a:lumMod val="85000"/>
                    <a:lumOff val="15000"/>
                  </a:schemeClr>
                </a:solidFill>
                <a:latin typeface="Courier New" panose="02070309020205020404" pitchFamily="49" charset="0"/>
                <a:cs typeface="Courier New" panose="02070309020205020404" pitchFamily="49" charset="0"/>
              </a:rPr>
              <a:t>TargetUrl</a:t>
            </a:r>
            <a:br>
              <a:rPr lang="en-US" sz="2400" b="1" dirty="0">
                <a:solidFill>
                  <a:schemeClr val="tx1">
                    <a:lumMod val="85000"/>
                    <a:lumOff val="15000"/>
                  </a:schemeClr>
                </a:solidFill>
                <a:latin typeface="Courier New" panose="02070309020205020404" pitchFamily="49" charset="0"/>
                <a:cs typeface="Courier New" panose="02070309020205020404" pitchFamily="49" charset="0"/>
              </a:rPr>
            </a:b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a:t>
            </a:r>
            <a:r>
              <a:rPr lang="en-US" sz="2400" b="1" dirty="0" err="1">
                <a:solidFill>
                  <a:schemeClr val="tx1">
                    <a:lumMod val="85000"/>
                    <a:lumOff val="15000"/>
                  </a:schemeClr>
                </a:solidFill>
                <a:latin typeface="Courier New" panose="02070309020205020404" pitchFamily="49" charset="0"/>
                <a:cs typeface="Courier New" panose="02070309020205020404" pitchFamily="49" charset="0"/>
              </a:rPr>
              <a:t>KeepPageCreationModificationInformation</a:t>
            </a:r>
            <a:br>
              <a:rPr lang="en-US" sz="2400" b="1" dirty="0">
                <a:solidFill>
                  <a:schemeClr val="tx1">
                    <a:lumMod val="85000"/>
                    <a:lumOff val="15000"/>
                  </a:schemeClr>
                </a:solidFill>
                <a:latin typeface="Courier New" panose="02070309020205020404" pitchFamily="49" charset="0"/>
                <a:cs typeface="Courier New" panose="02070309020205020404" pitchFamily="49" charset="0"/>
              </a:rPr>
            </a:b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a:t>
            </a:r>
            <a:r>
              <a:rPr lang="en-US" sz="2400" b="1" dirty="0" err="1">
                <a:solidFill>
                  <a:schemeClr val="tx1">
                    <a:lumMod val="85000"/>
                    <a:lumOff val="15000"/>
                  </a:schemeClr>
                </a:solidFill>
                <a:latin typeface="Courier New" panose="02070309020205020404" pitchFamily="49" charset="0"/>
                <a:cs typeface="Courier New" panose="02070309020205020404" pitchFamily="49" charset="0"/>
              </a:rPr>
              <a:t>PostAsNews</a:t>
            </a:r>
            <a:br>
              <a:rPr lang="en-US" sz="2400" b="1" dirty="0">
                <a:solidFill>
                  <a:schemeClr val="tx1">
                    <a:lumMod val="85000"/>
                    <a:lumOff val="15000"/>
                  </a:schemeClr>
                </a:solidFill>
                <a:latin typeface="Courier New" panose="02070309020205020404" pitchFamily="49" charset="0"/>
                <a:cs typeface="Courier New" panose="02070309020205020404" pitchFamily="49" charset="0"/>
              </a:rPr>
            </a:b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a:t>
            </a:r>
            <a:r>
              <a:rPr lang="en-US" sz="2400" b="1" dirty="0" err="1">
                <a:solidFill>
                  <a:schemeClr val="tx1">
                    <a:lumMod val="85000"/>
                    <a:lumOff val="15000"/>
                  </a:schemeClr>
                </a:solidFill>
                <a:latin typeface="Courier New" panose="02070309020205020404" pitchFamily="49" charset="0"/>
                <a:cs typeface="Courier New" panose="02070309020205020404" pitchFamily="49" charset="0"/>
              </a:rPr>
              <a:t>SetAuthorInPageHeader</a:t>
            </a:r>
            <a:br>
              <a:rPr lang="en-US" sz="2400" b="1" dirty="0">
                <a:solidFill>
                  <a:schemeClr val="tx1">
                    <a:lumMod val="85000"/>
                    <a:lumOff val="15000"/>
                  </a:schemeClr>
                </a:solidFill>
                <a:latin typeface="Courier New" panose="02070309020205020404" pitchFamily="49" charset="0"/>
                <a:cs typeface="Courier New" panose="02070309020205020404" pitchFamily="49" charset="0"/>
              </a:rPr>
            </a:br>
            <a:r>
              <a:rPr lang="en-US" sz="2400" b="1" dirty="0">
                <a:solidFill>
                  <a:schemeClr val="tx1">
                    <a:lumMod val="85000"/>
                    <a:lumOff val="15000"/>
                  </a:schemeClr>
                </a:solidFill>
                <a:latin typeface="Courier New" panose="02070309020205020404" pitchFamily="49" charset="0"/>
                <a:cs typeface="Courier New" panose="02070309020205020404" pitchFamily="49" charset="0"/>
              </a:rPr>
              <a:t>			-</a:t>
            </a:r>
            <a:r>
              <a:rPr lang="en-US" sz="2400" b="1" dirty="0" err="1">
                <a:solidFill>
                  <a:schemeClr val="tx1">
                    <a:lumMod val="85000"/>
                    <a:lumOff val="15000"/>
                  </a:schemeClr>
                </a:solidFill>
                <a:latin typeface="Courier New" panose="02070309020205020404" pitchFamily="49" charset="0"/>
                <a:cs typeface="Courier New" panose="02070309020205020404" pitchFamily="49" charset="0"/>
              </a:rPr>
              <a:t>CopyPageMetadata</a:t>
            </a:r>
            <a:endParaRPr lang="en-US" sz="2400" b="1" dirty="0">
              <a:solidFill>
                <a:schemeClr val="tx1">
                  <a:lumMod val="85000"/>
                  <a:lumOff val="15000"/>
                </a:schemeClr>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B0DCFE43-AAAD-4609-BA84-F8F780A90833}"/>
              </a:ext>
            </a:extLst>
          </p:cNvPr>
          <p:cNvSpPr txBox="1"/>
          <p:nvPr/>
        </p:nvSpPr>
        <p:spPr>
          <a:xfrm>
            <a:off x="638901" y="1545580"/>
            <a:ext cx="542925" cy="923330"/>
          </a:xfrm>
          <a:prstGeom prst="rect">
            <a:avLst/>
          </a:prstGeom>
          <a:noFill/>
        </p:spPr>
        <p:txBody>
          <a:bodyPr wrap="square" lIns="0" tIns="0" rIns="0" bIns="0" rtlCol="0">
            <a:spAutoFit/>
          </a:bodyPr>
          <a:lstStyle/>
          <a:p>
            <a:r>
              <a:rPr lang="en-US" sz="6000" b="1" spc="-70" dirty="0">
                <a:solidFill>
                  <a:srgbClr val="1B6B7E"/>
                </a:solidFill>
                <a:latin typeface="Modern No. 20" panose="02070704070505020303" pitchFamily="18" charset="0"/>
              </a:rPr>
              <a:t>&lt;&lt;</a:t>
            </a:r>
          </a:p>
        </p:txBody>
      </p:sp>
      <p:sp>
        <p:nvSpPr>
          <p:cNvPr id="13" name="TextBox 12">
            <a:extLst>
              <a:ext uri="{FF2B5EF4-FFF2-40B4-BE49-F238E27FC236}">
                <a16:creationId xmlns:a16="http://schemas.microsoft.com/office/drawing/2014/main" id="{DF49B622-8CB7-4CD9-B9B3-604FA561B38B}"/>
              </a:ext>
            </a:extLst>
          </p:cNvPr>
          <p:cNvSpPr txBox="1"/>
          <p:nvPr/>
        </p:nvSpPr>
        <p:spPr>
          <a:xfrm rot="10800000">
            <a:off x="10587844" y="4202153"/>
            <a:ext cx="542925" cy="923330"/>
          </a:xfrm>
          <a:prstGeom prst="rect">
            <a:avLst/>
          </a:prstGeom>
          <a:noFill/>
        </p:spPr>
        <p:txBody>
          <a:bodyPr wrap="square" lIns="0" tIns="0" rIns="0" bIns="0" rtlCol="0">
            <a:spAutoFit/>
          </a:bodyPr>
          <a:lstStyle/>
          <a:p>
            <a:r>
              <a:rPr lang="en-US" sz="6000" b="1" spc="-70" dirty="0">
                <a:solidFill>
                  <a:srgbClr val="1B6B7E"/>
                </a:solidFill>
                <a:latin typeface="Modern No. 20" panose="02070704070505020303" pitchFamily="18" charset="0"/>
              </a:rPr>
              <a:t>&lt;&lt;</a:t>
            </a:r>
          </a:p>
        </p:txBody>
      </p:sp>
      <p:pic>
        <p:nvPicPr>
          <p:cNvPr id="6" name="Picture 2" descr="SharePoint Patterns and Practices">
            <a:extLst>
              <a:ext uri="{FF2B5EF4-FFF2-40B4-BE49-F238E27FC236}">
                <a16:creationId xmlns:a16="http://schemas.microsoft.com/office/drawing/2014/main" id="{2BE8F2D8-7846-46B2-ADD5-1EEE23F53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65" y="265926"/>
            <a:ext cx="2381250" cy="742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8A4AA1-740A-4251-848A-93233DD92CEE}"/>
              </a:ext>
            </a:extLst>
          </p:cNvPr>
          <p:cNvSpPr txBox="1"/>
          <p:nvPr/>
        </p:nvSpPr>
        <p:spPr>
          <a:xfrm>
            <a:off x="241410" y="6310193"/>
            <a:ext cx="5492750" cy="369332"/>
          </a:xfrm>
          <a:prstGeom prst="rect">
            <a:avLst/>
          </a:prstGeom>
          <a:noFill/>
        </p:spPr>
        <p:txBody>
          <a:bodyPr wrap="square" lIns="0" tIns="0" rIns="0" bIns="0" rtlCol="0">
            <a:spAutoFit/>
          </a:bodyPr>
          <a:lstStyle/>
          <a:p>
            <a:r>
              <a:rPr lang="en-GB" sz="1200" dirty="0">
                <a:hlinkClick r:id="rId4"/>
              </a:rPr>
              <a:t>https://docs.microsoft.com/en-us/sharepoint/dev/transform/modernize-guidance</a:t>
            </a:r>
            <a:endParaRPr lang="en-GB" sz="1200" spc="-70" dirty="0">
              <a:gradFill>
                <a:gsLst>
                  <a:gs pos="2917">
                    <a:schemeClr val="bg2"/>
                  </a:gs>
                  <a:gs pos="95000">
                    <a:schemeClr val="bg2"/>
                  </a:gs>
                </a:gsLst>
                <a:lin ang="5400000" scaled="0"/>
              </a:gradFill>
            </a:endParaRPr>
          </a:p>
          <a:p>
            <a:r>
              <a:rPr lang="en-GB" sz="1200" dirty="0">
                <a:hlinkClick r:id="rId5"/>
              </a:rPr>
              <a:t>https://docs.microsoft.com/en-us/sharepoint/dev/transform/modernize-blogs</a:t>
            </a:r>
            <a:r>
              <a:rPr lang="en-GB" sz="1200" dirty="0"/>
              <a:t> </a:t>
            </a:r>
          </a:p>
        </p:txBody>
      </p:sp>
    </p:spTree>
    <p:extLst>
      <p:ext uri="{BB962C8B-B14F-4D97-AF65-F5344CB8AC3E}">
        <p14:creationId xmlns:p14="http://schemas.microsoft.com/office/powerpoint/2010/main" val="3221499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AD74C-C351-4678-9A51-1D9698FAEE26}"/>
              </a:ext>
            </a:extLst>
          </p:cNvPr>
          <p:cNvSpPr>
            <a:spLocks noGrp="1"/>
          </p:cNvSpPr>
          <p:nvPr>
            <p:ph type="title"/>
          </p:nvPr>
        </p:nvSpPr>
        <p:spPr/>
        <p:txBody>
          <a:bodyPr/>
          <a:lstStyle/>
          <a:p>
            <a:r>
              <a:rPr lang="en-GB" dirty="0"/>
              <a:t>Process</a:t>
            </a:r>
          </a:p>
        </p:txBody>
      </p:sp>
      <p:sp>
        <p:nvSpPr>
          <p:cNvPr id="3" name="Text Placeholder 2">
            <a:extLst>
              <a:ext uri="{FF2B5EF4-FFF2-40B4-BE49-F238E27FC236}">
                <a16:creationId xmlns:a16="http://schemas.microsoft.com/office/drawing/2014/main" id="{C60E90D5-CEB3-4D90-BBC0-6BD517B26E92}"/>
              </a:ext>
            </a:extLst>
          </p:cNvPr>
          <p:cNvSpPr>
            <a:spLocks noGrp="1"/>
          </p:cNvSpPr>
          <p:nvPr>
            <p:ph type="body" sz="quarter" idx="11"/>
          </p:nvPr>
        </p:nvSpPr>
        <p:spPr/>
        <p:txBody>
          <a:bodyPr/>
          <a:lstStyle/>
          <a:p>
            <a:pPr marL="342900" indent="-342900">
              <a:buFont typeface="+mj-lt"/>
              <a:buAutoNum type="arabicPeriod"/>
            </a:pPr>
            <a:r>
              <a:rPr lang="en-GB" sz="2000" dirty="0"/>
              <a:t>Create Communication Site</a:t>
            </a:r>
          </a:p>
          <a:p>
            <a:pPr marL="342900" indent="-342900">
              <a:buFont typeface="+mj-lt"/>
              <a:buAutoNum type="arabicPeriod"/>
            </a:pPr>
            <a:r>
              <a:rPr lang="en-GB" sz="2000" dirty="0"/>
              <a:t>Prepare Communication Site</a:t>
            </a:r>
          </a:p>
          <a:p>
            <a:pPr marL="487081" lvl="1" indent="-342900"/>
            <a:r>
              <a:rPr lang="en-GB" dirty="0"/>
              <a:t>Custom columns</a:t>
            </a:r>
          </a:p>
          <a:p>
            <a:pPr marL="342900" indent="-342900">
              <a:buFont typeface="+mj-lt"/>
              <a:buAutoNum type="arabicPeriod"/>
            </a:pPr>
            <a:r>
              <a:rPr lang="en-GB" sz="2000" dirty="0"/>
              <a:t>Transform</a:t>
            </a:r>
          </a:p>
        </p:txBody>
      </p:sp>
    </p:spTree>
    <p:extLst>
      <p:ext uri="{BB962C8B-B14F-4D97-AF65-F5344CB8AC3E}">
        <p14:creationId xmlns:p14="http://schemas.microsoft.com/office/powerpoint/2010/main" val="2599074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BC65E0-E704-44C6-AAE1-2745EF92793B}"/>
              </a:ext>
            </a:extLst>
          </p:cNvPr>
          <p:cNvPicPr>
            <a:picLocks noChangeAspect="1"/>
          </p:cNvPicPr>
          <p:nvPr/>
        </p:nvPicPr>
        <p:blipFill>
          <a:blip r:embed="rId2"/>
          <a:stretch>
            <a:fillRect/>
          </a:stretch>
        </p:blipFill>
        <p:spPr>
          <a:xfrm>
            <a:off x="1039695" y="919855"/>
            <a:ext cx="6527753" cy="4083141"/>
          </a:xfrm>
          <a:prstGeom prst="rect">
            <a:avLst/>
          </a:prstGeom>
        </p:spPr>
      </p:pic>
      <p:pic>
        <p:nvPicPr>
          <p:cNvPr id="3" name="Picture 2">
            <a:extLst>
              <a:ext uri="{FF2B5EF4-FFF2-40B4-BE49-F238E27FC236}">
                <a16:creationId xmlns:a16="http://schemas.microsoft.com/office/drawing/2014/main" id="{F95826B2-D9CC-4433-BA1C-63A308A41D82}"/>
              </a:ext>
            </a:extLst>
          </p:cNvPr>
          <p:cNvPicPr>
            <a:picLocks noChangeAspect="1"/>
          </p:cNvPicPr>
          <p:nvPr/>
        </p:nvPicPr>
        <p:blipFill>
          <a:blip r:embed="rId3"/>
          <a:stretch>
            <a:fillRect/>
          </a:stretch>
        </p:blipFill>
        <p:spPr>
          <a:xfrm>
            <a:off x="3611231" y="2299644"/>
            <a:ext cx="6483812" cy="4082400"/>
          </a:xfrm>
          <a:prstGeom prst="rect">
            <a:avLst/>
          </a:prstGeom>
        </p:spPr>
      </p:pic>
    </p:spTree>
    <p:extLst>
      <p:ext uri="{BB962C8B-B14F-4D97-AF65-F5344CB8AC3E}">
        <p14:creationId xmlns:p14="http://schemas.microsoft.com/office/powerpoint/2010/main" val="392506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0995F9-3E4A-4B03-B1FA-41BDCE9F868B}"/>
              </a:ext>
            </a:extLst>
          </p:cNvPr>
          <p:cNvPicPr>
            <a:picLocks noChangeAspect="1"/>
          </p:cNvPicPr>
          <p:nvPr/>
        </p:nvPicPr>
        <p:blipFill>
          <a:blip r:embed="rId2"/>
          <a:stretch>
            <a:fillRect/>
          </a:stretch>
        </p:blipFill>
        <p:spPr>
          <a:xfrm>
            <a:off x="1268083" y="748862"/>
            <a:ext cx="6498668" cy="4082400"/>
          </a:xfrm>
          <a:prstGeom prst="rect">
            <a:avLst/>
          </a:prstGeom>
        </p:spPr>
      </p:pic>
      <p:pic>
        <p:nvPicPr>
          <p:cNvPr id="4" name="Picture 3">
            <a:extLst>
              <a:ext uri="{FF2B5EF4-FFF2-40B4-BE49-F238E27FC236}">
                <a16:creationId xmlns:a16="http://schemas.microsoft.com/office/drawing/2014/main" id="{0EEE9351-FA47-4D00-96FF-E78093C23BCA}"/>
              </a:ext>
            </a:extLst>
          </p:cNvPr>
          <p:cNvPicPr>
            <a:picLocks noChangeAspect="1"/>
          </p:cNvPicPr>
          <p:nvPr/>
        </p:nvPicPr>
        <p:blipFill>
          <a:blip r:embed="rId3"/>
          <a:stretch>
            <a:fillRect/>
          </a:stretch>
        </p:blipFill>
        <p:spPr>
          <a:xfrm>
            <a:off x="2930658" y="1923393"/>
            <a:ext cx="6480716" cy="4082400"/>
          </a:xfrm>
          <a:prstGeom prst="rect">
            <a:avLst/>
          </a:prstGeom>
        </p:spPr>
      </p:pic>
    </p:spTree>
    <p:extLst>
      <p:ext uri="{BB962C8B-B14F-4D97-AF65-F5344CB8AC3E}">
        <p14:creationId xmlns:p14="http://schemas.microsoft.com/office/powerpoint/2010/main" val="5154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E60C-1602-4483-B676-7D28412819A0}"/>
              </a:ext>
            </a:extLst>
          </p:cNvPr>
          <p:cNvSpPr txBox="1">
            <a:spLocks/>
          </p:cNvSpPr>
          <p:nvPr/>
        </p:nvSpPr>
        <p:spPr>
          <a:xfrm>
            <a:off x="695486" y="2505077"/>
            <a:ext cx="8936019" cy="646331"/>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r>
              <a:rPr lang="en-GB" sz="4000" dirty="0">
                <a:solidFill>
                  <a:schemeClr val="bg1"/>
                </a:solidFill>
                <a:latin typeface="+mn-lt"/>
              </a:rPr>
              <a:t>Demo</a:t>
            </a:r>
          </a:p>
        </p:txBody>
      </p:sp>
    </p:spTree>
    <p:extLst>
      <p:ext uri="{BB962C8B-B14F-4D97-AF65-F5344CB8AC3E}">
        <p14:creationId xmlns:p14="http://schemas.microsoft.com/office/powerpoint/2010/main" val="3005058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C077-8F20-4283-A51A-C799B5EC9548}"/>
              </a:ext>
            </a:extLst>
          </p:cNvPr>
          <p:cNvSpPr>
            <a:spLocks noGrp="1"/>
          </p:cNvSpPr>
          <p:nvPr>
            <p:ph type="title"/>
          </p:nvPr>
        </p:nvSpPr>
        <p:spPr/>
        <p:txBody>
          <a:bodyPr/>
          <a:lstStyle/>
          <a:p>
            <a:r>
              <a:rPr lang="en-GB" dirty="0"/>
              <a:t>Recap of Demos</a:t>
            </a:r>
          </a:p>
        </p:txBody>
      </p:sp>
      <p:sp>
        <p:nvSpPr>
          <p:cNvPr id="3" name="Text Placeholder 2">
            <a:extLst>
              <a:ext uri="{FF2B5EF4-FFF2-40B4-BE49-F238E27FC236}">
                <a16:creationId xmlns:a16="http://schemas.microsoft.com/office/drawing/2014/main" id="{E438D0EB-B14A-4919-B483-5B915A73D67E}"/>
              </a:ext>
            </a:extLst>
          </p:cNvPr>
          <p:cNvSpPr>
            <a:spLocks noGrp="1"/>
          </p:cNvSpPr>
          <p:nvPr>
            <p:ph type="body" sz="quarter" idx="11"/>
          </p:nvPr>
        </p:nvSpPr>
        <p:spPr/>
        <p:txBody>
          <a:bodyPr/>
          <a:lstStyle/>
          <a:p>
            <a:r>
              <a:rPr lang="en-GB" sz="2000" dirty="0"/>
              <a:t>Easy to migrate your content</a:t>
            </a:r>
          </a:p>
          <a:p>
            <a:r>
              <a:rPr lang="en-GB" sz="2000" dirty="0"/>
              <a:t>Use the </a:t>
            </a:r>
            <a:r>
              <a:rPr lang="en-GB" sz="2000" dirty="0" err="1"/>
              <a:t>WebParts</a:t>
            </a:r>
            <a:r>
              <a:rPr lang="en-GB" sz="2000" dirty="0"/>
              <a:t> to aggregate your content (search)</a:t>
            </a:r>
          </a:p>
          <a:p>
            <a:pPr lvl="1"/>
            <a:r>
              <a:rPr lang="en-GB" sz="1600" dirty="0"/>
              <a:t>PnP Modern Search Solution</a:t>
            </a:r>
          </a:p>
          <a:p>
            <a:r>
              <a:rPr lang="en-GB" sz="2000" dirty="0"/>
              <a:t>Ideally only minor adjustments to your existing Intranet</a:t>
            </a:r>
          </a:p>
          <a:p>
            <a:r>
              <a:rPr lang="en-GB" sz="2000" dirty="0"/>
              <a:t>Join your Communications sites with Hub Site</a:t>
            </a:r>
          </a:p>
        </p:txBody>
      </p:sp>
    </p:spTree>
    <p:extLst>
      <p:ext uri="{BB962C8B-B14F-4D97-AF65-F5344CB8AC3E}">
        <p14:creationId xmlns:p14="http://schemas.microsoft.com/office/powerpoint/2010/main" val="2810664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7244-A0B0-4FA2-B56B-934922717EE0}"/>
              </a:ext>
            </a:extLst>
          </p:cNvPr>
          <p:cNvSpPr>
            <a:spLocks noGrp="1"/>
          </p:cNvSpPr>
          <p:nvPr>
            <p:ph type="title"/>
          </p:nvPr>
        </p:nvSpPr>
        <p:spPr/>
        <p:txBody>
          <a:bodyPr/>
          <a:lstStyle/>
          <a:p>
            <a:r>
              <a:rPr lang="en-GB" dirty="0"/>
              <a:t>Challenges</a:t>
            </a:r>
          </a:p>
        </p:txBody>
      </p:sp>
      <p:sp>
        <p:nvSpPr>
          <p:cNvPr id="3" name="Text Placeholder 2">
            <a:extLst>
              <a:ext uri="{FF2B5EF4-FFF2-40B4-BE49-F238E27FC236}">
                <a16:creationId xmlns:a16="http://schemas.microsoft.com/office/drawing/2014/main" id="{573876EF-7778-49B8-8603-FCEDF52616EF}"/>
              </a:ext>
            </a:extLst>
          </p:cNvPr>
          <p:cNvSpPr>
            <a:spLocks noGrp="1"/>
          </p:cNvSpPr>
          <p:nvPr>
            <p:ph type="body" sz="quarter" idx="11"/>
          </p:nvPr>
        </p:nvSpPr>
        <p:spPr/>
        <p:txBody>
          <a:bodyPr/>
          <a:lstStyle/>
          <a:p>
            <a:r>
              <a:rPr lang="en-GB" sz="2000" dirty="0"/>
              <a:t>Migration might be more complex</a:t>
            </a:r>
          </a:p>
          <a:p>
            <a:r>
              <a:rPr lang="en-GB" sz="2000" dirty="0"/>
              <a:t>Page structure different</a:t>
            </a:r>
          </a:p>
          <a:p>
            <a:r>
              <a:rPr lang="en-GB" sz="2000" dirty="0"/>
              <a:t>Additional migration steps required</a:t>
            </a:r>
          </a:p>
          <a:p>
            <a:r>
              <a:rPr lang="en-GB" sz="2000" dirty="0"/>
              <a:t>Broken links</a:t>
            </a:r>
          </a:p>
          <a:p>
            <a:r>
              <a:rPr lang="en-GB" sz="2000" dirty="0"/>
              <a:t>Comments and Likes not possible (at the moment)</a:t>
            </a:r>
          </a:p>
          <a:p>
            <a:r>
              <a:rPr lang="en-GB" sz="2000" dirty="0"/>
              <a:t>PnP </a:t>
            </a:r>
            <a:r>
              <a:rPr lang="en-GB" sz="2000" dirty="0" err="1"/>
              <a:t>cmdlts</a:t>
            </a:r>
            <a:endParaRPr lang="en-GB" sz="2000" dirty="0"/>
          </a:p>
          <a:p>
            <a:pPr lvl="1"/>
            <a:r>
              <a:rPr lang="en-GB" sz="1600" dirty="0"/>
              <a:t>Hidden Fields </a:t>
            </a:r>
          </a:p>
          <a:p>
            <a:pPr lvl="1"/>
            <a:r>
              <a:rPr lang="en-GB" sz="1600" dirty="0"/>
              <a:t>Caching</a:t>
            </a:r>
          </a:p>
          <a:p>
            <a:endParaRPr lang="en-GB" sz="2000" dirty="0"/>
          </a:p>
        </p:txBody>
      </p:sp>
    </p:spTree>
    <p:extLst>
      <p:ext uri="{BB962C8B-B14F-4D97-AF65-F5344CB8AC3E}">
        <p14:creationId xmlns:p14="http://schemas.microsoft.com/office/powerpoint/2010/main" val="1736667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4309-E9A0-4DA1-991B-119B419BCC0F}"/>
              </a:ext>
            </a:extLst>
          </p:cNvPr>
          <p:cNvSpPr>
            <a:spLocks noGrp="1"/>
          </p:cNvSpPr>
          <p:nvPr>
            <p:ph type="title"/>
          </p:nvPr>
        </p:nvSpPr>
        <p:spPr/>
        <p:txBody>
          <a:bodyPr/>
          <a:lstStyle/>
          <a:p>
            <a:r>
              <a:rPr lang="en-GB" dirty="0"/>
              <a:t>Changes</a:t>
            </a:r>
          </a:p>
        </p:txBody>
      </p:sp>
      <p:sp>
        <p:nvSpPr>
          <p:cNvPr id="3" name="Text Placeholder 2">
            <a:extLst>
              <a:ext uri="{FF2B5EF4-FFF2-40B4-BE49-F238E27FC236}">
                <a16:creationId xmlns:a16="http://schemas.microsoft.com/office/drawing/2014/main" id="{17F9EAF1-2943-4BF7-AA34-0B538AED61BE}"/>
              </a:ext>
            </a:extLst>
          </p:cNvPr>
          <p:cNvSpPr>
            <a:spLocks noGrp="1"/>
          </p:cNvSpPr>
          <p:nvPr>
            <p:ph type="body" sz="quarter" idx="11"/>
          </p:nvPr>
        </p:nvSpPr>
        <p:spPr/>
        <p:txBody>
          <a:bodyPr numCol="1"/>
          <a:lstStyle/>
          <a:p>
            <a:r>
              <a:rPr lang="en-GB" sz="2000" dirty="0"/>
              <a:t>Look &amp; Feel will be different</a:t>
            </a:r>
          </a:p>
          <a:p>
            <a:r>
              <a:rPr lang="en-GB" sz="2000" dirty="0"/>
              <a:t>Page layouts not as restrictive</a:t>
            </a:r>
          </a:p>
          <a:p>
            <a:r>
              <a:rPr lang="en-GB" sz="2000" dirty="0"/>
              <a:t>Switch between modern and classic</a:t>
            </a:r>
          </a:p>
          <a:p>
            <a:r>
              <a:rPr lang="en-GB" sz="2000" dirty="0"/>
              <a:t>Navigation </a:t>
            </a:r>
          </a:p>
          <a:p>
            <a:pPr lvl="1"/>
            <a:r>
              <a:rPr lang="en-GB" dirty="0"/>
              <a:t>look a little different</a:t>
            </a:r>
          </a:p>
          <a:p>
            <a:pPr lvl="1"/>
            <a:r>
              <a:rPr lang="en-GB" dirty="0"/>
              <a:t>Maintain two different navigations</a:t>
            </a:r>
          </a:p>
          <a:p>
            <a:r>
              <a:rPr lang="en-GB" sz="2000" dirty="0"/>
              <a:t>“Pre-”Publishing not possible</a:t>
            </a:r>
          </a:p>
          <a:p>
            <a:pPr marL="0" indent="0">
              <a:buNone/>
            </a:pPr>
            <a:endParaRPr lang="en-GB" sz="2000" dirty="0"/>
          </a:p>
        </p:txBody>
      </p:sp>
    </p:spTree>
    <p:extLst>
      <p:ext uri="{BB962C8B-B14F-4D97-AF65-F5344CB8AC3E}">
        <p14:creationId xmlns:p14="http://schemas.microsoft.com/office/powerpoint/2010/main" val="3749398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D7B8393-B518-495B-A448-B6278A35349C}"/>
              </a:ext>
            </a:extLst>
          </p:cNvPr>
          <p:cNvSpPr>
            <a:spLocks noGrp="1"/>
          </p:cNvSpPr>
          <p:nvPr>
            <p:ph type="title"/>
          </p:nvPr>
        </p:nvSpPr>
        <p:spPr/>
        <p:txBody>
          <a:bodyPr/>
          <a:lstStyle/>
          <a:p>
            <a:r>
              <a:rPr lang="en-US" spc="-70" dirty="0"/>
              <a:t>THANK YOU TO ALL OUR GENEROUS SPONSORS </a:t>
            </a:r>
            <a:endParaRPr lang="en-US" dirty="0"/>
          </a:p>
        </p:txBody>
      </p:sp>
      <p:pic>
        <p:nvPicPr>
          <p:cNvPr id="43" name="Picture Placeholder 42" descr="A picture containing sitting&#10;&#10;Description automatically generated">
            <a:extLst>
              <a:ext uri="{FF2B5EF4-FFF2-40B4-BE49-F238E27FC236}">
                <a16:creationId xmlns:a16="http://schemas.microsoft.com/office/drawing/2014/main" id="{BA536202-861C-488D-B518-33702D312618}"/>
              </a:ext>
            </a:extLst>
          </p:cNvPr>
          <p:cNvPicPr>
            <a:picLocks noGrp="1" noChangeAspect="1"/>
          </p:cNvPicPr>
          <p:nvPr>
            <p:ph type="pic" sz="quarter" idx="14"/>
          </p:nvPr>
        </p:nvPicPr>
        <p:blipFill>
          <a:blip r:embed="rId3"/>
          <a:srcRect t="1791" b="1791"/>
          <a:stretch>
            <a:fillRect/>
          </a:stretch>
        </p:blipFill>
        <p:spPr>
          <a:xfrm>
            <a:off x="4371108" y="4021541"/>
            <a:ext cx="2103120" cy="822960"/>
          </a:xfrm>
        </p:spPr>
      </p:pic>
      <p:pic>
        <p:nvPicPr>
          <p:cNvPr id="46" name="Picture Placeholder 45" descr="A picture containing object, drawing, meter, clock&#10;&#10;Description automatically generated">
            <a:extLst>
              <a:ext uri="{FF2B5EF4-FFF2-40B4-BE49-F238E27FC236}">
                <a16:creationId xmlns:a16="http://schemas.microsoft.com/office/drawing/2014/main" id="{BA9DDA98-3885-4FBE-A807-542C92D5C839}"/>
              </a:ext>
            </a:extLst>
          </p:cNvPr>
          <p:cNvPicPr>
            <a:picLocks noGrp="1" noChangeAspect="1"/>
          </p:cNvPicPr>
          <p:nvPr>
            <p:ph type="pic" sz="quarter" idx="15"/>
          </p:nvPr>
        </p:nvPicPr>
        <p:blipFill rotWithShape="1">
          <a:blip r:embed="rId4"/>
          <a:srcRect t="-1" b="-1840"/>
          <a:stretch/>
        </p:blipFill>
        <p:spPr>
          <a:xfrm>
            <a:off x="6976644" y="4021541"/>
            <a:ext cx="2103120" cy="822960"/>
          </a:xfrm>
        </p:spPr>
      </p:pic>
      <p:pic>
        <p:nvPicPr>
          <p:cNvPr id="48" name="Picture Placeholder 47" descr="A picture containing clock&#10;&#10;Description automatically generated">
            <a:extLst>
              <a:ext uri="{FF2B5EF4-FFF2-40B4-BE49-F238E27FC236}">
                <a16:creationId xmlns:a16="http://schemas.microsoft.com/office/drawing/2014/main" id="{CB7343F7-7069-4D6E-8704-C47C06A0C27F}"/>
              </a:ext>
            </a:extLst>
          </p:cNvPr>
          <p:cNvPicPr>
            <a:picLocks noGrp="1" noChangeAspect="1"/>
          </p:cNvPicPr>
          <p:nvPr>
            <p:ph type="pic" sz="quarter" idx="16"/>
          </p:nvPr>
        </p:nvPicPr>
        <p:blipFill rotWithShape="1">
          <a:blip r:embed="rId5"/>
          <a:srcRect t="-24312" b="-24312"/>
          <a:stretch/>
        </p:blipFill>
        <p:spPr>
          <a:xfrm>
            <a:off x="1765572" y="5313918"/>
            <a:ext cx="2103120" cy="822960"/>
          </a:xfrm>
        </p:spPr>
      </p:pic>
      <p:pic>
        <p:nvPicPr>
          <p:cNvPr id="50" name="Picture Placeholder 49" descr="A picture containing drawing, light, sign&#10;&#10;Description automatically generated">
            <a:extLst>
              <a:ext uri="{FF2B5EF4-FFF2-40B4-BE49-F238E27FC236}">
                <a16:creationId xmlns:a16="http://schemas.microsoft.com/office/drawing/2014/main" id="{B1597F2F-1ECF-4C27-A0D5-02CEF5DC67EA}"/>
              </a:ext>
            </a:extLst>
          </p:cNvPr>
          <p:cNvPicPr>
            <a:picLocks noGrp="1" noChangeAspect="1"/>
          </p:cNvPicPr>
          <p:nvPr>
            <p:ph type="pic" sz="quarter" idx="17"/>
          </p:nvPr>
        </p:nvPicPr>
        <p:blipFill rotWithShape="1">
          <a:blip r:embed="rId6"/>
          <a:srcRect t="1" b="-9867"/>
          <a:stretch/>
        </p:blipFill>
        <p:spPr>
          <a:xfrm>
            <a:off x="4371108" y="5294866"/>
            <a:ext cx="2103120" cy="822960"/>
          </a:xfrm>
        </p:spPr>
      </p:pic>
      <p:pic>
        <p:nvPicPr>
          <p:cNvPr id="52" name="Picture Placeholder 51" descr="A close up of a sign&#10;&#10;Description automatically generated">
            <a:extLst>
              <a:ext uri="{FF2B5EF4-FFF2-40B4-BE49-F238E27FC236}">
                <a16:creationId xmlns:a16="http://schemas.microsoft.com/office/drawing/2014/main" id="{1927D11E-607A-48CA-8F0F-E3AE4A19CCC4}"/>
              </a:ext>
            </a:extLst>
          </p:cNvPr>
          <p:cNvPicPr>
            <a:picLocks noGrp="1" noChangeAspect="1"/>
          </p:cNvPicPr>
          <p:nvPr>
            <p:ph type="pic" sz="quarter" idx="18"/>
          </p:nvPr>
        </p:nvPicPr>
        <p:blipFill rotWithShape="1">
          <a:blip r:embed="rId7"/>
          <a:srcRect t="-16774" b="-16774"/>
          <a:stretch/>
        </p:blipFill>
        <p:spPr>
          <a:xfrm>
            <a:off x="6976644" y="5332970"/>
            <a:ext cx="2103120" cy="822960"/>
          </a:xfrm>
        </p:spPr>
      </p:pic>
      <p:pic>
        <p:nvPicPr>
          <p:cNvPr id="55" name="Picture Placeholder 54" descr="A picture containing drawing&#10;&#10;Description automatically generated">
            <a:extLst>
              <a:ext uri="{FF2B5EF4-FFF2-40B4-BE49-F238E27FC236}">
                <a16:creationId xmlns:a16="http://schemas.microsoft.com/office/drawing/2014/main" id="{7DE7A509-7B82-4CE6-8BF6-B474AF35DB20}"/>
              </a:ext>
            </a:extLst>
          </p:cNvPr>
          <p:cNvPicPr>
            <a:picLocks noGrp="1" noChangeAspect="1"/>
          </p:cNvPicPr>
          <p:nvPr>
            <p:ph type="pic" sz="quarter" idx="19"/>
          </p:nvPr>
        </p:nvPicPr>
        <p:blipFill rotWithShape="1">
          <a:blip r:embed="rId8"/>
          <a:srcRect t="-20483" r="-233" b="-20483"/>
          <a:stretch/>
        </p:blipFill>
        <p:spPr>
          <a:xfrm>
            <a:off x="9582180" y="4021541"/>
            <a:ext cx="2103120" cy="822960"/>
          </a:xfrm>
        </p:spPr>
      </p:pic>
      <p:pic>
        <p:nvPicPr>
          <p:cNvPr id="59" name="Picture Placeholder 58" descr="A close up of a sign&#10;&#10;Description automatically generated">
            <a:extLst>
              <a:ext uri="{FF2B5EF4-FFF2-40B4-BE49-F238E27FC236}">
                <a16:creationId xmlns:a16="http://schemas.microsoft.com/office/drawing/2014/main" id="{C30BBEE8-45E9-4FD3-891C-1A3AC686F058}"/>
              </a:ext>
            </a:extLst>
          </p:cNvPr>
          <p:cNvPicPr>
            <a:picLocks noGrp="1" noChangeAspect="1"/>
          </p:cNvPicPr>
          <p:nvPr>
            <p:ph type="pic" sz="quarter" idx="10"/>
          </p:nvPr>
        </p:nvPicPr>
        <p:blipFill>
          <a:blip r:embed="rId9"/>
          <a:srcRect l="6150" r="6150"/>
          <a:stretch>
            <a:fillRect/>
          </a:stretch>
        </p:blipFill>
        <p:spPr>
          <a:xfrm>
            <a:off x="1765572" y="1408212"/>
            <a:ext cx="2103120" cy="822960"/>
          </a:xfrm>
        </p:spPr>
      </p:pic>
      <p:pic>
        <p:nvPicPr>
          <p:cNvPr id="63" name="Picture Placeholder 62" descr="A picture containing dark, laptop, man, white&#10;&#10;Description automatically generated">
            <a:extLst>
              <a:ext uri="{FF2B5EF4-FFF2-40B4-BE49-F238E27FC236}">
                <a16:creationId xmlns:a16="http://schemas.microsoft.com/office/drawing/2014/main" id="{919B38E7-A257-4A0A-B1AD-606E42723C6B}"/>
              </a:ext>
            </a:extLst>
          </p:cNvPr>
          <p:cNvPicPr>
            <a:picLocks noGrp="1" noChangeAspect="1"/>
          </p:cNvPicPr>
          <p:nvPr>
            <p:ph type="pic" sz="quarter" idx="11"/>
          </p:nvPr>
        </p:nvPicPr>
        <p:blipFill rotWithShape="1">
          <a:blip r:embed="rId10"/>
          <a:srcRect t="-18957" r="1688" b="-24027"/>
          <a:stretch/>
        </p:blipFill>
        <p:spPr>
          <a:xfrm>
            <a:off x="4371108" y="1403757"/>
            <a:ext cx="2103120" cy="822960"/>
          </a:xfrm>
        </p:spPr>
      </p:pic>
      <p:pic>
        <p:nvPicPr>
          <p:cNvPr id="1027" name="Picture Placeholder 1026" descr="A picture containing photo, sitting, black, dark&#10;&#10;Description automatically generated">
            <a:extLst>
              <a:ext uri="{FF2B5EF4-FFF2-40B4-BE49-F238E27FC236}">
                <a16:creationId xmlns:a16="http://schemas.microsoft.com/office/drawing/2014/main" id="{71156933-8FFE-46AE-B7B7-8119C5DDD79D}"/>
              </a:ext>
            </a:extLst>
          </p:cNvPr>
          <p:cNvPicPr>
            <a:picLocks noGrp="1" noChangeAspect="1"/>
          </p:cNvPicPr>
          <p:nvPr>
            <p:ph type="pic" sz="quarter" idx="12"/>
          </p:nvPr>
        </p:nvPicPr>
        <p:blipFill rotWithShape="1">
          <a:blip r:embed="rId11"/>
          <a:srcRect t="-26524" b="-27783"/>
          <a:stretch/>
        </p:blipFill>
        <p:spPr>
          <a:xfrm>
            <a:off x="1765572" y="2710114"/>
            <a:ext cx="2103120" cy="822960"/>
          </a:xfrm>
        </p:spPr>
      </p:pic>
      <p:pic>
        <p:nvPicPr>
          <p:cNvPr id="1031" name="Picture Placeholder 1030" descr="A picture containing drawing, clock&#10;&#10;Description automatically generated">
            <a:extLst>
              <a:ext uri="{FF2B5EF4-FFF2-40B4-BE49-F238E27FC236}">
                <a16:creationId xmlns:a16="http://schemas.microsoft.com/office/drawing/2014/main" id="{1CCDBF18-9A38-488C-82C4-53CA0D543823}"/>
              </a:ext>
            </a:extLst>
          </p:cNvPr>
          <p:cNvPicPr>
            <a:picLocks noGrp="1" noChangeAspect="1"/>
          </p:cNvPicPr>
          <p:nvPr>
            <p:ph type="pic" sz="quarter" idx="13"/>
          </p:nvPr>
        </p:nvPicPr>
        <p:blipFill rotWithShape="1">
          <a:blip r:embed="rId12"/>
          <a:srcRect l="3101" t="-10179" r="3101" b="-10179"/>
          <a:stretch/>
        </p:blipFill>
        <p:spPr>
          <a:xfrm>
            <a:off x="1765572" y="4021541"/>
            <a:ext cx="2103120" cy="822960"/>
          </a:xfrm>
        </p:spPr>
      </p:pic>
    </p:spTree>
    <p:extLst>
      <p:ext uri="{BB962C8B-B14F-4D97-AF65-F5344CB8AC3E}">
        <p14:creationId xmlns:p14="http://schemas.microsoft.com/office/powerpoint/2010/main" val="302665039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6893-9D32-4AFC-BB56-CF0B2A9F0D62}"/>
              </a:ext>
            </a:extLst>
          </p:cNvPr>
          <p:cNvSpPr>
            <a:spLocks noGrp="1"/>
          </p:cNvSpPr>
          <p:nvPr>
            <p:ph type="title"/>
          </p:nvPr>
        </p:nvSpPr>
        <p:spPr/>
        <p:txBody>
          <a:bodyPr/>
          <a:lstStyle/>
          <a:p>
            <a:r>
              <a:rPr lang="en-GB" dirty="0"/>
              <a:t>Final thoughts</a:t>
            </a:r>
          </a:p>
        </p:txBody>
      </p:sp>
      <p:sp>
        <p:nvSpPr>
          <p:cNvPr id="3" name="Text Placeholder 2">
            <a:extLst>
              <a:ext uri="{FF2B5EF4-FFF2-40B4-BE49-F238E27FC236}">
                <a16:creationId xmlns:a16="http://schemas.microsoft.com/office/drawing/2014/main" id="{48D493BE-9CC1-4007-9549-CE0106E47A4E}"/>
              </a:ext>
            </a:extLst>
          </p:cNvPr>
          <p:cNvSpPr>
            <a:spLocks noGrp="1"/>
          </p:cNvSpPr>
          <p:nvPr>
            <p:ph type="body" sz="quarter" idx="11"/>
          </p:nvPr>
        </p:nvSpPr>
        <p:spPr/>
        <p:txBody>
          <a:bodyPr/>
          <a:lstStyle/>
          <a:p>
            <a:r>
              <a:rPr lang="en-GB" sz="2400" dirty="0"/>
              <a:t>Start looking and working with Communication Sites</a:t>
            </a:r>
          </a:p>
          <a:p>
            <a:endParaRPr lang="en-GB" sz="2400" dirty="0"/>
          </a:p>
          <a:p>
            <a:r>
              <a:rPr lang="en-GB" sz="2400" dirty="0"/>
              <a:t>Start small and evolve</a:t>
            </a:r>
          </a:p>
        </p:txBody>
      </p:sp>
    </p:spTree>
    <p:extLst>
      <p:ext uri="{BB962C8B-B14F-4D97-AF65-F5344CB8AC3E}">
        <p14:creationId xmlns:p14="http://schemas.microsoft.com/office/powerpoint/2010/main" val="2407272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789619"/>
            <a:ext cx="12191999" cy="535812"/>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algn="ctr"/>
            <a:r>
              <a:rPr lang="en-US" sz="3200">
                <a:solidFill>
                  <a:srgbClr val="732B6B"/>
                </a:solidFill>
                <a:latin typeface="+mn-lt"/>
              </a:rPr>
              <a:t>THANK YOU FOR JOINING US!</a:t>
            </a:r>
          </a:p>
        </p:txBody>
      </p:sp>
      <p:sp>
        <p:nvSpPr>
          <p:cNvPr id="5" name="Text Placeholder 6"/>
          <p:cNvSpPr txBox="1">
            <a:spLocks/>
          </p:cNvSpPr>
          <p:nvPr/>
        </p:nvSpPr>
        <p:spPr>
          <a:xfrm>
            <a:off x="0" y="3532900"/>
            <a:ext cx="12191999" cy="357887"/>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1800" dirty="0">
                <a:latin typeface="+mn-lt"/>
              </a:rPr>
              <a:t>DO YOU HAVE ANY QUESTIONS</a:t>
            </a:r>
            <a:r>
              <a:rPr lang="cs-CZ" sz="1800" dirty="0">
                <a:latin typeface="+mn-lt"/>
              </a:rPr>
              <a:t>?</a:t>
            </a:r>
            <a:endParaRPr lang="en-US" sz="1800" dirty="0">
              <a:latin typeface="+mn-lt"/>
            </a:endParaRPr>
          </a:p>
          <a:p>
            <a:pPr marL="0" indent="0" algn="ctr">
              <a:buNone/>
            </a:pPr>
            <a:endParaRPr lang="en-US" sz="1800" dirty="0">
              <a:latin typeface="+mn-lt"/>
            </a:endParaRPr>
          </a:p>
          <a:p>
            <a:pPr marL="0" indent="0" algn="ctr">
              <a:buNone/>
            </a:pPr>
            <a:endParaRPr lang="en-US" sz="1800" dirty="0">
              <a:latin typeface="+mn-lt"/>
            </a:endParaRPr>
          </a:p>
          <a:p>
            <a:pPr marL="0" indent="0" algn="ctr">
              <a:buNone/>
            </a:pPr>
            <a:r>
              <a:rPr lang="en-US" sz="1800" dirty="0">
                <a:latin typeface="+mn-lt"/>
              </a:rPr>
              <a:t>Let’s Connect: </a:t>
            </a:r>
            <a:r>
              <a:rPr lang="en-GB" sz="1800" dirty="0">
                <a:hlinkClick r:id="rId3"/>
              </a:rPr>
              <a:t>https://at.linkedin.com/in/culvermelanie</a:t>
            </a:r>
            <a:endParaRPr lang="en-US" sz="1800" dirty="0">
              <a:latin typeface="+mn-lt"/>
            </a:endParaRPr>
          </a:p>
        </p:txBody>
      </p:sp>
      <p:grpSp>
        <p:nvGrpSpPr>
          <p:cNvPr id="14" name="Group 13">
            <a:extLst>
              <a:ext uri="{FF2B5EF4-FFF2-40B4-BE49-F238E27FC236}">
                <a16:creationId xmlns:a16="http://schemas.microsoft.com/office/drawing/2014/main" id="{DD292B81-8D74-4653-813C-52641512D215}"/>
              </a:ext>
            </a:extLst>
          </p:cNvPr>
          <p:cNvGrpSpPr/>
          <p:nvPr/>
        </p:nvGrpSpPr>
        <p:grpSpPr>
          <a:xfrm>
            <a:off x="9908224" y="5562176"/>
            <a:ext cx="2143344" cy="1199749"/>
            <a:chOff x="9908224" y="5562176"/>
            <a:chExt cx="2143344" cy="1199749"/>
          </a:xfrm>
        </p:grpSpPr>
        <p:grpSp>
          <p:nvGrpSpPr>
            <p:cNvPr id="15" name="Group 14">
              <a:extLst>
                <a:ext uri="{FF2B5EF4-FFF2-40B4-BE49-F238E27FC236}">
                  <a16:creationId xmlns:a16="http://schemas.microsoft.com/office/drawing/2014/main" id="{88CD62D4-837E-484D-9857-1015B617F222}"/>
                </a:ext>
              </a:extLst>
            </p:cNvPr>
            <p:cNvGrpSpPr/>
            <p:nvPr/>
          </p:nvGrpSpPr>
          <p:grpSpPr>
            <a:xfrm>
              <a:off x="9908225" y="5562176"/>
              <a:ext cx="2143343" cy="1184360"/>
              <a:chOff x="9908225" y="5562176"/>
              <a:chExt cx="2143343" cy="1184360"/>
            </a:xfrm>
          </p:grpSpPr>
          <p:grpSp>
            <p:nvGrpSpPr>
              <p:cNvPr id="17" name="Group 16">
                <a:extLst>
                  <a:ext uri="{FF2B5EF4-FFF2-40B4-BE49-F238E27FC236}">
                    <a16:creationId xmlns:a16="http://schemas.microsoft.com/office/drawing/2014/main" id="{E48F55A5-2267-4C45-AD3C-D71D50B52507}"/>
                  </a:ext>
                </a:extLst>
              </p:cNvPr>
              <p:cNvGrpSpPr/>
              <p:nvPr/>
            </p:nvGrpSpPr>
            <p:grpSpPr>
              <a:xfrm>
                <a:off x="9908225" y="5562176"/>
                <a:ext cx="2143343" cy="980274"/>
                <a:chOff x="9861333" y="5729718"/>
                <a:chExt cx="2143343" cy="980274"/>
              </a:xfrm>
            </p:grpSpPr>
            <p:pic>
              <p:nvPicPr>
                <p:cNvPr id="20" name="Picture 19" descr="A close up of a sign&#10;&#10;Description automatically generated">
                  <a:extLst>
                    <a:ext uri="{FF2B5EF4-FFF2-40B4-BE49-F238E27FC236}">
                      <a16:creationId xmlns:a16="http://schemas.microsoft.com/office/drawing/2014/main" id="{3CFEB0E9-EBAD-4240-B8B3-5157A209CBD1}"/>
                    </a:ext>
                  </a:extLst>
                </p:cNvPr>
                <p:cNvPicPr>
                  <a:picLocks noChangeAspect="1"/>
                </p:cNvPicPr>
                <p:nvPr/>
              </p:nvPicPr>
              <p:blipFill>
                <a:blip r:embed="rId4"/>
                <a:stretch>
                  <a:fillRect/>
                </a:stretch>
              </p:blipFill>
              <p:spPr>
                <a:xfrm>
                  <a:off x="9861333" y="6087692"/>
                  <a:ext cx="1938629" cy="622300"/>
                </a:xfrm>
                <a:prstGeom prst="rect">
                  <a:avLst/>
                </a:prstGeom>
              </p:spPr>
            </p:pic>
            <p:sp>
              <p:nvSpPr>
                <p:cNvPr id="21" name="TextBox 20">
                  <a:extLst>
                    <a:ext uri="{FF2B5EF4-FFF2-40B4-BE49-F238E27FC236}">
                      <a16:creationId xmlns:a16="http://schemas.microsoft.com/office/drawing/2014/main" id="{92692C9C-45E9-46AC-8A36-0604881427A4}"/>
                    </a:ext>
                  </a:extLst>
                </p:cNvPr>
                <p:cNvSpPr txBox="1"/>
                <p:nvPr/>
              </p:nvSpPr>
              <p:spPr>
                <a:xfrm>
                  <a:off x="9861334" y="5729718"/>
                  <a:ext cx="2143342"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9" name="TextBox 18">
                <a:extLst>
                  <a:ext uri="{FF2B5EF4-FFF2-40B4-BE49-F238E27FC236}">
                    <a16:creationId xmlns:a16="http://schemas.microsoft.com/office/drawing/2014/main" id="{013A957B-51F9-468C-B7D1-B60C2218253F}"/>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6" name="TextBox 15">
              <a:extLst>
                <a:ext uri="{FF2B5EF4-FFF2-40B4-BE49-F238E27FC236}">
                  <a16:creationId xmlns:a16="http://schemas.microsoft.com/office/drawing/2014/main" id="{33930A2D-3607-4852-A1E9-0082EF787C4A}"/>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
        <p:nvSpPr>
          <p:cNvPr id="22" name="TextBox 21">
            <a:extLst>
              <a:ext uri="{FF2B5EF4-FFF2-40B4-BE49-F238E27FC236}">
                <a16:creationId xmlns:a16="http://schemas.microsoft.com/office/drawing/2014/main" id="{E430E22D-59EB-4187-A1A3-6380B9C17E5C}"/>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pic>
        <p:nvPicPr>
          <p:cNvPr id="4" name="Picture 3" descr="A close up of a sign&#10;&#10;Description automatically generated">
            <a:extLst>
              <a:ext uri="{FF2B5EF4-FFF2-40B4-BE49-F238E27FC236}">
                <a16:creationId xmlns:a16="http://schemas.microsoft.com/office/drawing/2014/main" id="{B96F64D7-71F0-4E97-9967-3E799AFD8545}"/>
              </a:ext>
            </a:extLst>
          </p:cNvPr>
          <p:cNvPicPr>
            <a:picLocks noChangeAspect="1"/>
          </p:cNvPicPr>
          <p:nvPr/>
        </p:nvPicPr>
        <p:blipFill>
          <a:blip r:embed="rId5"/>
          <a:stretch>
            <a:fillRect/>
          </a:stretch>
        </p:blipFill>
        <p:spPr>
          <a:xfrm>
            <a:off x="618837" y="4172471"/>
            <a:ext cx="1491176" cy="1491176"/>
          </a:xfrm>
          <a:prstGeom prst="rect">
            <a:avLst/>
          </a:prstGeom>
        </p:spPr>
      </p:pic>
    </p:spTree>
    <p:extLst>
      <p:ext uri="{BB962C8B-B14F-4D97-AF65-F5344CB8AC3E}">
        <p14:creationId xmlns:p14="http://schemas.microsoft.com/office/powerpoint/2010/main" val="1403198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83F31E-EE96-48F7-A33B-9F0B8BE1FF2D}"/>
              </a:ext>
            </a:extLst>
          </p:cNvPr>
          <p:cNvSpPr txBox="1"/>
          <p:nvPr/>
        </p:nvSpPr>
        <p:spPr>
          <a:xfrm>
            <a:off x="123825" y="6349484"/>
            <a:ext cx="9753600" cy="369332"/>
          </a:xfrm>
          <a:prstGeom prst="rect">
            <a:avLst/>
          </a:prstGeom>
          <a:noFill/>
        </p:spPr>
        <p:txBody>
          <a:bodyPr wrap="square" lIns="0" tIns="0" rIns="0" bIns="0" rtlCol="0">
            <a:spAutoFit/>
          </a:bodyPr>
          <a:lstStyle/>
          <a:p>
            <a:r>
              <a:rPr lang="en-GB" sz="2400" spc="-70" dirty="0"/>
              <a:t>Images from </a:t>
            </a:r>
            <a:r>
              <a:rPr lang="en-GB" sz="2400" spc="-70" dirty="0">
                <a:hlinkClick r:id="rId2">
                  <a:extLst>
                    <a:ext uri="{A12FA001-AC4F-418D-AE19-62706E023703}">
                      <ahyp:hlinkClr xmlns:ahyp="http://schemas.microsoft.com/office/drawing/2018/hyperlinkcolor" val="tx"/>
                    </a:ext>
                  </a:extLst>
                </a:hlinkClick>
              </a:rPr>
              <a:t>https://www.microsoft.com</a:t>
            </a:r>
            <a:r>
              <a:rPr lang="en-GB" sz="2400" spc="-70" dirty="0"/>
              <a:t> , </a:t>
            </a:r>
            <a:r>
              <a:rPr lang="en-GB" sz="2400" dirty="0">
                <a:hlinkClick r:id="rId3">
                  <a:extLst>
                    <a:ext uri="{A12FA001-AC4F-418D-AE19-62706E023703}">
                      <ahyp:hlinkClr xmlns:ahyp="http://schemas.microsoft.com/office/drawing/2018/hyperlinkcolor" val="tx"/>
                    </a:ext>
                  </a:extLst>
                </a:hlinkClick>
              </a:rPr>
              <a:t>https://www.rawpixel.com/</a:t>
            </a:r>
            <a:endParaRPr lang="en-GB" sz="2400" spc="-70" dirty="0"/>
          </a:p>
        </p:txBody>
      </p:sp>
    </p:spTree>
    <p:extLst>
      <p:ext uri="{BB962C8B-B14F-4D97-AF65-F5344CB8AC3E}">
        <p14:creationId xmlns:p14="http://schemas.microsoft.com/office/powerpoint/2010/main" val="3204179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p:cNvSpPr txBox="1">
            <a:spLocks/>
          </p:cNvSpPr>
          <p:nvPr/>
        </p:nvSpPr>
        <p:spPr>
          <a:xfrm>
            <a:off x="-1" y="1634683"/>
            <a:ext cx="12191999" cy="357887"/>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endParaRPr lang="en-US" sz="1800" dirty="0">
              <a:latin typeface="+mn-lt"/>
            </a:endParaRPr>
          </a:p>
        </p:txBody>
      </p:sp>
      <p:pic>
        <p:nvPicPr>
          <p:cNvPr id="1026" name="Picture 2" descr="See the source image">
            <a:extLst>
              <a:ext uri="{FF2B5EF4-FFF2-40B4-BE49-F238E27FC236}">
                <a16:creationId xmlns:a16="http://schemas.microsoft.com/office/drawing/2014/main" id="{AB2FCEC1-A2A3-42DB-A850-95876FDB7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91" y="3068134"/>
            <a:ext cx="4673071" cy="263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7ED6E5D7-118B-428F-AF86-5F33B40E46A9}"/>
              </a:ext>
            </a:extLst>
          </p:cNvPr>
          <p:cNvSpPr>
            <a:spLocks noGrp="1"/>
          </p:cNvSpPr>
          <p:nvPr>
            <p:ph type="body" sz="quarter" idx="11"/>
          </p:nvPr>
        </p:nvSpPr>
        <p:spPr/>
        <p:txBody>
          <a:bodyPr/>
          <a:lstStyle/>
          <a:p>
            <a:r>
              <a:rPr lang="en-US" dirty="0"/>
              <a:t>Visit the Vendors Booth, Sessions and Watch the Videos</a:t>
            </a:r>
          </a:p>
          <a:p>
            <a:r>
              <a:rPr lang="en-US" dirty="0"/>
              <a:t>Submit Your Answers to Enter the Raffle</a:t>
            </a:r>
          </a:p>
          <a:p>
            <a:r>
              <a:rPr lang="en-US" dirty="0"/>
              <a:t>You need at least 5 correct answers then submit for a chance to win one of 3 </a:t>
            </a:r>
          </a:p>
          <a:p>
            <a:pPr marL="0" indent="0">
              <a:buNone/>
            </a:pPr>
            <a:r>
              <a:rPr lang="en-US" dirty="0"/>
              <a:t>    </a:t>
            </a:r>
            <a:r>
              <a:rPr lang="en-US" sz="1200" dirty="0"/>
              <a:t>(One in each Americas, APAC, EMEA)</a:t>
            </a:r>
          </a:p>
          <a:p>
            <a:endParaRPr lang="en-US" dirty="0"/>
          </a:p>
        </p:txBody>
      </p:sp>
      <p:sp>
        <p:nvSpPr>
          <p:cNvPr id="2" name="Title 1">
            <a:extLst>
              <a:ext uri="{FF2B5EF4-FFF2-40B4-BE49-F238E27FC236}">
                <a16:creationId xmlns:a16="http://schemas.microsoft.com/office/drawing/2014/main" id="{88DFF72D-622A-4BDE-9C62-BA05F5FAE35F}"/>
              </a:ext>
            </a:extLst>
          </p:cNvPr>
          <p:cNvSpPr>
            <a:spLocks noGrp="1"/>
          </p:cNvSpPr>
          <p:nvPr>
            <p:ph type="title"/>
          </p:nvPr>
        </p:nvSpPr>
        <p:spPr>
          <a:xfrm>
            <a:off x="2301959" y="2027799"/>
            <a:ext cx="7152505" cy="646331"/>
          </a:xfrm>
        </p:spPr>
        <p:txBody>
          <a:bodyPr/>
          <a:lstStyle/>
          <a:p>
            <a:r>
              <a:rPr lang="en-US" dirty="0"/>
              <a:t>ARE YOU READY FOR A RAFFLE?</a:t>
            </a:r>
            <a:br>
              <a:rPr lang="en-US" dirty="0"/>
            </a:br>
            <a:r>
              <a:rPr lang="en-US" dirty="0"/>
              <a:t>We are giving away 3 Oculus Quest All In One!</a:t>
            </a:r>
            <a:br>
              <a:rPr lang="en-US" dirty="0"/>
            </a:br>
            <a:endParaRPr lang="en-US" dirty="0"/>
          </a:p>
        </p:txBody>
      </p:sp>
      <p:sp>
        <p:nvSpPr>
          <p:cNvPr id="7" name="Rectangle 6">
            <a:extLst>
              <a:ext uri="{FF2B5EF4-FFF2-40B4-BE49-F238E27FC236}">
                <a16:creationId xmlns:a16="http://schemas.microsoft.com/office/drawing/2014/main" id="{5333B09A-4887-4F40-92D5-C856E8D6653F}"/>
              </a:ext>
            </a:extLst>
          </p:cNvPr>
          <p:cNvSpPr/>
          <p:nvPr/>
        </p:nvSpPr>
        <p:spPr>
          <a:xfrm>
            <a:off x="383667" y="5699433"/>
            <a:ext cx="5248774" cy="584775"/>
          </a:xfrm>
          <a:prstGeom prst="rect">
            <a:avLst/>
          </a:prstGeom>
        </p:spPr>
        <p:txBody>
          <a:bodyPr wrap="square">
            <a:spAutoFit/>
          </a:bodyPr>
          <a:lstStyle/>
          <a:p>
            <a:r>
              <a:rPr lang="en-US" sz="3200" dirty="0"/>
              <a:t>https://bit.ly/m365raffle</a:t>
            </a:r>
          </a:p>
        </p:txBody>
      </p:sp>
    </p:spTree>
    <p:extLst>
      <p:ext uri="{BB962C8B-B14F-4D97-AF65-F5344CB8AC3E}">
        <p14:creationId xmlns:p14="http://schemas.microsoft.com/office/powerpoint/2010/main" val="4100523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C209B2-A6D6-4A92-BA15-B9EBBC524869}"/>
              </a:ext>
            </a:extLst>
          </p:cNvPr>
          <p:cNvSpPr>
            <a:spLocks noGrp="1"/>
          </p:cNvSpPr>
          <p:nvPr>
            <p:ph type="title"/>
          </p:nvPr>
        </p:nvSpPr>
        <p:spPr/>
        <p:txBody>
          <a:bodyPr/>
          <a:lstStyle/>
          <a:p>
            <a:pPr algn="ctr">
              <a:lnSpc>
                <a:spcPct val="150000"/>
              </a:lnSpc>
            </a:pPr>
            <a:r>
              <a:rPr lang="en-US" sz="1800" dirty="0"/>
              <a:t>CONSIDER DONATING TO THE FOLLOWING CHARITY RELIEF FUNDS:</a:t>
            </a:r>
            <a:br>
              <a:rPr lang="en-US" sz="1800" dirty="0"/>
            </a:br>
            <a:r>
              <a:rPr lang="en-US" sz="1800" dirty="0"/>
              <a:t>UNITED WAY OR INTERNATIONAL MEDICAL CORPS</a:t>
            </a:r>
          </a:p>
        </p:txBody>
      </p:sp>
      <p:sp>
        <p:nvSpPr>
          <p:cNvPr id="17" name="Text Placeholder 6">
            <a:extLst>
              <a:ext uri="{FF2B5EF4-FFF2-40B4-BE49-F238E27FC236}">
                <a16:creationId xmlns:a16="http://schemas.microsoft.com/office/drawing/2014/main" id="{B83F9D61-D55C-4FFA-9295-A48F9C222B8B}"/>
              </a:ext>
            </a:extLst>
          </p:cNvPr>
          <p:cNvSpPr txBox="1">
            <a:spLocks/>
          </p:cNvSpPr>
          <p:nvPr/>
        </p:nvSpPr>
        <p:spPr>
          <a:xfrm>
            <a:off x="1" y="591206"/>
            <a:ext cx="12191999" cy="587286"/>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r>
              <a:rPr lang="en-US" sz="1400" dirty="0">
                <a:latin typeface="+mn-lt"/>
              </a:rPr>
              <a:t>THANK YOU FOR JOINING US!</a:t>
            </a:r>
            <a:br>
              <a:rPr lang="en-US" sz="1400" dirty="0">
                <a:latin typeface="+mn-lt"/>
              </a:rPr>
            </a:br>
            <a:r>
              <a:rPr lang="en-US" sz="1400" spc="-70" dirty="0">
                <a:solidFill>
                  <a:schemeClr val="tx1">
                    <a:lumMod val="85000"/>
                    <a:lumOff val="15000"/>
                  </a:schemeClr>
                </a:solidFill>
                <a:latin typeface="+mn-lt"/>
              </a:rPr>
              <a:t>10% OF FUNDS FROM SPONSORS GO TO SUPPORT COMMUNITY RELIEF</a:t>
            </a:r>
          </a:p>
          <a:p>
            <a:pPr marL="0" indent="0" algn="ctr">
              <a:lnSpc>
                <a:spcPct val="150000"/>
              </a:lnSpc>
              <a:buNone/>
            </a:pPr>
            <a:endParaRPr lang="en-US" sz="1400" dirty="0">
              <a:latin typeface="+mn-lt"/>
            </a:endParaRPr>
          </a:p>
        </p:txBody>
      </p:sp>
      <p:pic>
        <p:nvPicPr>
          <p:cNvPr id="19" name="Picture 18" descr="A close up of a logo&#10;&#10;Description automatically generated">
            <a:extLst>
              <a:ext uri="{FF2B5EF4-FFF2-40B4-BE49-F238E27FC236}">
                <a16:creationId xmlns:a16="http://schemas.microsoft.com/office/drawing/2014/main" id="{E3AC61A3-8AAE-4695-9812-EDEFB750A3E8}"/>
              </a:ext>
            </a:extLst>
          </p:cNvPr>
          <p:cNvPicPr>
            <a:picLocks noChangeAspect="1"/>
          </p:cNvPicPr>
          <p:nvPr/>
        </p:nvPicPr>
        <p:blipFill>
          <a:blip r:embed="rId3"/>
          <a:stretch>
            <a:fillRect/>
          </a:stretch>
        </p:blipFill>
        <p:spPr>
          <a:xfrm rot="19061568">
            <a:off x="1616826" y="3198521"/>
            <a:ext cx="1110174" cy="1213104"/>
          </a:xfrm>
          <a:prstGeom prst="rect">
            <a:avLst/>
          </a:prstGeom>
        </p:spPr>
      </p:pic>
      <p:pic>
        <p:nvPicPr>
          <p:cNvPr id="21" name="Picture 20" descr="A close up of a logo&#10;&#10;Description automatically generated">
            <a:extLst>
              <a:ext uri="{FF2B5EF4-FFF2-40B4-BE49-F238E27FC236}">
                <a16:creationId xmlns:a16="http://schemas.microsoft.com/office/drawing/2014/main" id="{12A39EDA-2FD0-4130-86A9-EADCB0346433}"/>
              </a:ext>
            </a:extLst>
          </p:cNvPr>
          <p:cNvPicPr>
            <a:picLocks noChangeAspect="1"/>
          </p:cNvPicPr>
          <p:nvPr/>
        </p:nvPicPr>
        <p:blipFill>
          <a:blip r:embed="rId3"/>
          <a:stretch>
            <a:fillRect/>
          </a:stretch>
        </p:blipFill>
        <p:spPr>
          <a:xfrm>
            <a:off x="9581988" y="1178492"/>
            <a:ext cx="1110174" cy="1213104"/>
          </a:xfrm>
          <a:prstGeom prst="rect">
            <a:avLst/>
          </a:prstGeom>
        </p:spPr>
      </p:pic>
      <p:pic>
        <p:nvPicPr>
          <p:cNvPr id="23" name="Picture 22" descr="A picture containing shirt&#10;&#10;Description automatically generated">
            <a:extLst>
              <a:ext uri="{FF2B5EF4-FFF2-40B4-BE49-F238E27FC236}">
                <a16:creationId xmlns:a16="http://schemas.microsoft.com/office/drawing/2014/main" id="{75CB7AAE-3EF8-4AB3-B2DF-5AF699A14905}"/>
              </a:ext>
            </a:extLst>
          </p:cNvPr>
          <p:cNvPicPr>
            <a:picLocks noChangeAspect="1"/>
          </p:cNvPicPr>
          <p:nvPr/>
        </p:nvPicPr>
        <p:blipFill>
          <a:blip r:embed="rId4"/>
          <a:stretch>
            <a:fillRect/>
          </a:stretch>
        </p:blipFill>
        <p:spPr>
          <a:xfrm>
            <a:off x="4537998" y="3761690"/>
            <a:ext cx="3116004" cy="3116004"/>
          </a:xfrm>
          <a:prstGeom prst="rect">
            <a:avLst/>
          </a:prstGeom>
        </p:spPr>
      </p:pic>
      <p:pic>
        <p:nvPicPr>
          <p:cNvPr id="7" name="Picture 2" descr="See the source image">
            <a:extLst>
              <a:ext uri="{FF2B5EF4-FFF2-40B4-BE49-F238E27FC236}">
                <a16:creationId xmlns:a16="http://schemas.microsoft.com/office/drawing/2014/main" id="{359993AC-2309-4171-A8D8-DED724ADFE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3149"/>
          <a:stretch/>
        </p:blipFill>
        <p:spPr bwMode="auto">
          <a:xfrm>
            <a:off x="8850795" y="105240"/>
            <a:ext cx="3233173" cy="13800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ee the source image">
            <a:extLst>
              <a:ext uri="{FF2B5EF4-FFF2-40B4-BE49-F238E27FC236}">
                <a16:creationId xmlns:a16="http://schemas.microsoft.com/office/drawing/2014/main" id="{BDFADB85-56D7-4A63-BE05-A94D2A872E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316" b="28166"/>
          <a:stretch/>
        </p:blipFill>
        <p:spPr bwMode="auto">
          <a:xfrm>
            <a:off x="197483" y="4961481"/>
            <a:ext cx="4235369" cy="12615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A0F5ED0-8B60-402E-81DE-A82926753FB6}"/>
              </a:ext>
            </a:extLst>
          </p:cNvPr>
          <p:cNvPicPr>
            <a:picLocks noChangeAspect="1"/>
          </p:cNvPicPr>
          <p:nvPr/>
        </p:nvPicPr>
        <p:blipFill>
          <a:blip r:embed="rId7"/>
          <a:stretch>
            <a:fillRect/>
          </a:stretch>
        </p:blipFill>
        <p:spPr>
          <a:xfrm>
            <a:off x="12068" y="0"/>
            <a:ext cx="1778483" cy="930602"/>
          </a:xfrm>
          <a:prstGeom prst="rect">
            <a:avLst/>
          </a:prstGeom>
        </p:spPr>
      </p:pic>
      <p:sp>
        <p:nvSpPr>
          <p:cNvPr id="12" name="TextBox 11">
            <a:extLst>
              <a:ext uri="{FF2B5EF4-FFF2-40B4-BE49-F238E27FC236}">
                <a16:creationId xmlns:a16="http://schemas.microsoft.com/office/drawing/2014/main" id="{6397FB49-787D-484D-9BE2-0FB7399DAA44}"/>
              </a:ext>
            </a:extLst>
          </p:cNvPr>
          <p:cNvSpPr txBox="1"/>
          <p:nvPr/>
        </p:nvSpPr>
        <p:spPr>
          <a:xfrm>
            <a:off x="3324890" y="3692406"/>
            <a:ext cx="7513983" cy="707886"/>
          </a:xfrm>
          <a:prstGeom prst="rect">
            <a:avLst/>
          </a:prstGeom>
          <a:noFill/>
        </p:spPr>
        <p:txBody>
          <a:bodyPr wrap="square">
            <a:spAutoFit/>
          </a:bodyPr>
          <a:lstStyle/>
          <a:p>
            <a:pPr algn="ctr" defTabSz="914099" fontAlgn="base">
              <a:spcBef>
                <a:spcPct val="0"/>
              </a:spcBef>
              <a:spcAft>
                <a:spcPct val="0"/>
              </a:spcAft>
            </a:pPr>
            <a:r>
              <a:rPr lang="en-US" sz="2000" dirty="0">
                <a:ea typeface="Segoe UI" pitchFamily="34" charset="0"/>
                <a:cs typeface="Segoe UI" pitchFamily="34" charset="0"/>
              </a:rPr>
              <a:t>United Way: </a:t>
            </a:r>
            <a:r>
              <a:rPr lang="en-US" sz="2000" u="sng" dirty="0">
                <a:latin typeface="Helvetica" panose="020B0604020202020204" pitchFamily="34" charset="0"/>
                <a:hlinkClick r:id="rId8">
                  <a:extLst>
                    <a:ext uri="{A12FA001-AC4F-418D-AE19-62706E023703}">
                      <ahyp:hlinkClr xmlns:ahyp="http://schemas.microsoft.com/office/drawing/2018/hyperlinkcolor" val="tx"/>
                    </a:ext>
                  </a:extLst>
                </a:hlinkClick>
              </a:rPr>
              <a:t>https://give.uwkc.org/M365VM</a:t>
            </a:r>
            <a:endParaRPr lang="en-US" sz="2000" u="sng" dirty="0">
              <a:latin typeface="Helvetica" panose="020B0604020202020204" pitchFamily="34" charset="0"/>
            </a:endParaRPr>
          </a:p>
          <a:p>
            <a:pPr algn="ctr" defTabSz="914099" fontAlgn="base">
              <a:spcBef>
                <a:spcPct val="0"/>
              </a:spcBef>
              <a:spcAft>
                <a:spcPct val="0"/>
              </a:spcAft>
            </a:pPr>
            <a:r>
              <a:rPr lang="en-US" sz="2000" dirty="0">
                <a:cs typeface="Segoe UI" pitchFamily="34" charset="0"/>
              </a:rPr>
              <a:t>International Medical Corps: </a:t>
            </a:r>
            <a:r>
              <a:rPr lang="en-US" sz="2000" b="0" i="0" u="sng" dirty="0">
                <a:effectLst/>
                <a:latin typeface="Helvetica" panose="020B0604020202020204" pitchFamily="34" charset="0"/>
              </a:rPr>
              <a:t>https://bit.ly/MedicalCorpsFund</a:t>
            </a:r>
            <a:endParaRPr lang="en-US" sz="2000" dirty="0">
              <a:cs typeface="Segoe UI" pitchFamily="34" charset="0"/>
            </a:endParaRPr>
          </a:p>
        </p:txBody>
      </p:sp>
    </p:spTree>
    <p:extLst>
      <p:ext uri="{BB962C8B-B14F-4D97-AF65-F5344CB8AC3E}">
        <p14:creationId xmlns:p14="http://schemas.microsoft.com/office/powerpoint/2010/main" val="2808594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pic>
        <p:nvPicPr>
          <p:cNvPr id="19" name="Content Placeholder 13">
            <a:extLst>
              <a:ext uri="{FF2B5EF4-FFF2-40B4-BE49-F238E27FC236}">
                <a16:creationId xmlns:a16="http://schemas.microsoft.com/office/drawing/2014/main" id="{1481DFF7-EF8C-4FB7-83E1-F4698F2A7D80}"/>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8" r="28"/>
          <a:stretch>
            <a:fillRect/>
          </a:stretch>
        </p:blipFill>
        <p:spPr/>
      </p:pic>
      <p:sp>
        <p:nvSpPr>
          <p:cNvPr id="8" name="Text Placeholder 7">
            <a:extLst>
              <a:ext uri="{FF2B5EF4-FFF2-40B4-BE49-F238E27FC236}">
                <a16:creationId xmlns:a16="http://schemas.microsoft.com/office/drawing/2014/main" id="{D172F0F5-20E2-4AB6-AB61-BDB63A8D049C}"/>
              </a:ext>
            </a:extLst>
          </p:cNvPr>
          <p:cNvSpPr>
            <a:spLocks noGrp="1"/>
          </p:cNvSpPr>
          <p:nvPr>
            <p:ph type="body" sz="quarter" idx="11"/>
          </p:nvPr>
        </p:nvSpPr>
        <p:spPr/>
        <p:txBody>
          <a:bodyPr/>
          <a:lstStyle/>
          <a:p>
            <a:r>
              <a:rPr lang="en-US" dirty="0"/>
              <a:t>Consultant &amp; Solution Architect M365</a:t>
            </a:r>
          </a:p>
          <a:p>
            <a:r>
              <a:rPr lang="en-US" dirty="0"/>
              <a:t>International </a:t>
            </a:r>
            <a:r>
              <a:rPr lang="en-US" dirty="0" err="1"/>
              <a:t>Organisation</a:t>
            </a:r>
            <a:endParaRPr lang="en-US" dirty="0"/>
          </a:p>
          <a:p>
            <a:r>
              <a:rPr lang="en-US" dirty="0"/>
              <a:t>Vienna, Austria</a:t>
            </a:r>
          </a:p>
          <a:p>
            <a:r>
              <a:rPr lang="en-US" dirty="0"/>
              <a:t> </a:t>
            </a:r>
          </a:p>
          <a:p>
            <a:endParaRPr lang="en-US" dirty="0"/>
          </a:p>
        </p:txBody>
      </p:sp>
      <p:sp>
        <p:nvSpPr>
          <p:cNvPr id="4" name="Title 3">
            <a:extLst>
              <a:ext uri="{FF2B5EF4-FFF2-40B4-BE49-F238E27FC236}">
                <a16:creationId xmlns:a16="http://schemas.microsoft.com/office/drawing/2014/main" id="{49FFE272-33F3-475F-B7C0-A423EC9C0BD1}"/>
              </a:ext>
            </a:extLst>
          </p:cNvPr>
          <p:cNvSpPr>
            <a:spLocks noGrp="1"/>
          </p:cNvSpPr>
          <p:nvPr>
            <p:ph type="title"/>
          </p:nvPr>
        </p:nvSpPr>
        <p:spPr/>
        <p:txBody>
          <a:bodyPr/>
          <a:lstStyle/>
          <a:p>
            <a:r>
              <a:rPr lang="en-US" dirty="0"/>
              <a:t>Melanie Culver</a:t>
            </a:r>
          </a:p>
        </p:txBody>
      </p:sp>
      <p:grpSp>
        <p:nvGrpSpPr>
          <p:cNvPr id="11" name="Group 10">
            <a:extLst>
              <a:ext uri="{FF2B5EF4-FFF2-40B4-BE49-F238E27FC236}">
                <a16:creationId xmlns:a16="http://schemas.microsoft.com/office/drawing/2014/main" id="{AE0F04DD-3B81-41D3-BBC4-0A7A03EE95FB}"/>
              </a:ext>
            </a:extLst>
          </p:cNvPr>
          <p:cNvGrpSpPr/>
          <p:nvPr/>
        </p:nvGrpSpPr>
        <p:grpSpPr>
          <a:xfrm>
            <a:off x="9908224" y="5562176"/>
            <a:ext cx="2143344" cy="1199749"/>
            <a:chOff x="9908224" y="5562176"/>
            <a:chExt cx="2143344" cy="1199749"/>
          </a:xfrm>
        </p:grpSpPr>
        <p:grpSp>
          <p:nvGrpSpPr>
            <p:cNvPr id="12" name="Group 11">
              <a:extLst>
                <a:ext uri="{FF2B5EF4-FFF2-40B4-BE49-F238E27FC236}">
                  <a16:creationId xmlns:a16="http://schemas.microsoft.com/office/drawing/2014/main" id="{ACABEC26-9FFE-4D50-BE2E-F59F4C47CEF0}"/>
                </a:ext>
              </a:extLst>
            </p:cNvPr>
            <p:cNvGrpSpPr/>
            <p:nvPr/>
          </p:nvGrpSpPr>
          <p:grpSpPr>
            <a:xfrm>
              <a:off x="9908225" y="5562176"/>
              <a:ext cx="2143343" cy="1184360"/>
              <a:chOff x="9908225" y="5562176"/>
              <a:chExt cx="2143343" cy="1184360"/>
            </a:xfrm>
          </p:grpSpPr>
          <p:grpSp>
            <p:nvGrpSpPr>
              <p:cNvPr id="14" name="Group 13">
                <a:extLst>
                  <a:ext uri="{FF2B5EF4-FFF2-40B4-BE49-F238E27FC236}">
                    <a16:creationId xmlns:a16="http://schemas.microsoft.com/office/drawing/2014/main" id="{CDADB6B9-D660-48FC-9A93-8AC5D3C46037}"/>
                  </a:ext>
                </a:extLst>
              </p:cNvPr>
              <p:cNvGrpSpPr/>
              <p:nvPr/>
            </p:nvGrpSpPr>
            <p:grpSpPr>
              <a:xfrm>
                <a:off x="9908225" y="5562176"/>
                <a:ext cx="2143343" cy="980274"/>
                <a:chOff x="9861333" y="5729718"/>
                <a:chExt cx="2143343" cy="980274"/>
              </a:xfrm>
            </p:grpSpPr>
            <p:pic>
              <p:nvPicPr>
                <p:cNvPr id="16" name="Picture 15" descr="A close up of a sign&#10;&#10;Description automatically generated">
                  <a:extLst>
                    <a:ext uri="{FF2B5EF4-FFF2-40B4-BE49-F238E27FC236}">
                      <a16:creationId xmlns:a16="http://schemas.microsoft.com/office/drawing/2014/main" id="{047A7875-3519-490A-81FA-27AE7FA34347}"/>
                    </a:ext>
                  </a:extLst>
                </p:cNvPr>
                <p:cNvPicPr>
                  <a:picLocks noChangeAspect="1"/>
                </p:cNvPicPr>
                <p:nvPr/>
              </p:nvPicPr>
              <p:blipFill>
                <a:blip r:embed="rId5"/>
                <a:stretch>
                  <a:fillRect/>
                </a:stretch>
              </p:blipFill>
              <p:spPr>
                <a:xfrm>
                  <a:off x="9861333" y="6087692"/>
                  <a:ext cx="1938629" cy="622300"/>
                </a:xfrm>
                <a:prstGeom prst="rect">
                  <a:avLst/>
                </a:prstGeom>
              </p:spPr>
            </p:pic>
            <p:sp>
              <p:nvSpPr>
                <p:cNvPr id="17" name="TextBox 16">
                  <a:extLst>
                    <a:ext uri="{FF2B5EF4-FFF2-40B4-BE49-F238E27FC236}">
                      <a16:creationId xmlns:a16="http://schemas.microsoft.com/office/drawing/2014/main" id="{09726ADF-47A8-493A-B87D-2615A0614780}"/>
                    </a:ext>
                  </a:extLst>
                </p:cNvPr>
                <p:cNvSpPr txBox="1"/>
                <p:nvPr/>
              </p:nvSpPr>
              <p:spPr>
                <a:xfrm>
                  <a:off x="9861334" y="5729718"/>
                  <a:ext cx="2143342"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5" name="TextBox 14">
                <a:extLst>
                  <a:ext uri="{FF2B5EF4-FFF2-40B4-BE49-F238E27FC236}">
                    <a16:creationId xmlns:a16="http://schemas.microsoft.com/office/drawing/2014/main" id="{A0FD1215-60FB-4039-B9A4-9DB24EFF476D}"/>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3" name="TextBox 12">
              <a:extLst>
                <a:ext uri="{FF2B5EF4-FFF2-40B4-BE49-F238E27FC236}">
                  <a16:creationId xmlns:a16="http://schemas.microsoft.com/office/drawing/2014/main" id="{768AC273-F443-4C48-8862-872AE10FFFDB}"/>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
        <p:nvSpPr>
          <p:cNvPr id="18" name="TextBox 17">
            <a:extLst>
              <a:ext uri="{FF2B5EF4-FFF2-40B4-BE49-F238E27FC236}">
                <a16:creationId xmlns:a16="http://schemas.microsoft.com/office/drawing/2014/main" id="{815DADA7-1F9F-44E7-B228-107AEA2FF422}"/>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pic>
        <p:nvPicPr>
          <p:cNvPr id="7" name="Picture 6">
            <a:extLst>
              <a:ext uri="{FF2B5EF4-FFF2-40B4-BE49-F238E27FC236}">
                <a16:creationId xmlns:a16="http://schemas.microsoft.com/office/drawing/2014/main" id="{6352FFFA-8ADD-4579-888E-B6ECAC006C18}"/>
              </a:ext>
            </a:extLst>
          </p:cNvPr>
          <p:cNvPicPr>
            <a:picLocks noChangeAspect="1"/>
          </p:cNvPicPr>
          <p:nvPr/>
        </p:nvPicPr>
        <p:blipFill>
          <a:blip r:embed="rId6"/>
          <a:stretch>
            <a:fillRect/>
          </a:stretch>
        </p:blipFill>
        <p:spPr>
          <a:xfrm>
            <a:off x="4831559" y="4913172"/>
            <a:ext cx="360000" cy="360000"/>
          </a:xfrm>
          <a:prstGeom prst="rect">
            <a:avLst/>
          </a:prstGeom>
        </p:spPr>
      </p:pic>
      <p:pic>
        <p:nvPicPr>
          <p:cNvPr id="9" name="Picture 8">
            <a:extLst>
              <a:ext uri="{FF2B5EF4-FFF2-40B4-BE49-F238E27FC236}">
                <a16:creationId xmlns:a16="http://schemas.microsoft.com/office/drawing/2014/main" id="{44725A03-AE22-4C39-938A-FF998611B5C5}"/>
              </a:ext>
            </a:extLst>
          </p:cNvPr>
          <p:cNvPicPr>
            <a:picLocks noChangeAspect="1"/>
          </p:cNvPicPr>
          <p:nvPr/>
        </p:nvPicPr>
        <p:blipFill>
          <a:blip r:embed="rId7"/>
          <a:stretch>
            <a:fillRect/>
          </a:stretch>
        </p:blipFill>
        <p:spPr>
          <a:xfrm>
            <a:off x="5333028" y="4913172"/>
            <a:ext cx="360000" cy="360000"/>
          </a:xfrm>
          <a:prstGeom prst="rect">
            <a:avLst/>
          </a:prstGeom>
        </p:spPr>
      </p:pic>
    </p:spTree>
    <p:extLst>
      <p:ext uri="{BB962C8B-B14F-4D97-AF65-F5344CB8AC3E}">
        <p14:creationId xmlns:p14="http://schemas.microsoft.com/office/powerpoint/2010/main" val="2783513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F5357A-713D-4C66-8189-A8B8F4422D9E}"/>
              </a:ext>
            </a:extLst>
          </p:cNvPr>
          <p:cNvSpPr>
            <a:spLocks noGrp="1"/>
          </p:cNvSpPr>
          <p:nvPr>
            <p:ph type="body" sz="quarter" idx="11"/>
          </p:nvPr>
        </p:nvSpPr>
        <p:spPr/>
        <p:txBody>
          <a:bodyPr/>
          <a:lstStyle/>
          <a:p>
            <a:r>
              <a:rPr lang="en-GB" sz="2400" dirty="0"/>
              <a:t>Status Quo</a:t>
            </a:r>
          </a:p>
          <a:p>
            <a:r>
              <a:rPr lang="en-GB" sz="2400" dirty="0"/>
              <a:t>Assessing the options</a:t>
            </a:r>
          </a:p>
          <a:p>
            <a:r>
              <a:rPr lang="en-GB" sz="2400" dirty="0"/>
              <a:t>Possible Path</a:t>
            </a:r>
          </a:p>
          <a:p>
            <a:r>
              <a:rPr lang="en-GB" sz="2400" dirty="0"/>
              <a:t>Let´s get down to it</a:t>
            </a:r>
          </a:p>
          <a:p>
            <a:r>
              <a:rPr lang="en-GB" sz="2400"/>
              <a:t>Q&amp;A</a:t>
            </a:r>
            <a:endParaRPr lang="en-GB" sz="2400" dirty="0"/>
          </a:p>
        </p:txBody>
      </p:sp>
      <p:sp>
        <p:nvSpPr>
          <p:cNvPr id="3" name="Title 2">
            <a:extLst>
              <a:ext uri="{FF2B5EF4-FFF2-40B4-BE49-F238E27FC236}">
                <a16:creationId xmlns:a16="http://schemas.microsoft.com/office/drawing/2014/main" id="{3C27FB41-688D-4B04-8628-74D6C38E644E}"/>
              </a:ext>
            </a:extLst>
          </p:cNvPr>
          <p:cNvSpPr>
            <a:spLocks noGrp="1"/>
          </p:cNvSpPr>
          <p:nvPr>
            <p:ph type="title"/>
          </p:nvPr>
        </p:nvSpPr>
        <p:spPr/>
        <p:txBody>
          <a:bodyPr/>
          <a:lstStyle/>
          <a:p>
            <a:r>
              <a:rPr lang="en-GB" dirty="0"/>
              <a:t>Agenda</a:t>
            </a:r>
          </a:p>
        </p:txBody>
      </p:sp>
    </p:spTree>
    <p:extLst>
      <p:ext uri="{BB962C8B-B14F-4D97-AF65-F5344CB8AC3E}">
        <p14:creationId xmlns:p14="http://schemas.microsoft.com/office/powerpoint/2010/main" val="2597948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31530-13DD-4562-BBCE-0B1B3384031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B2E075F-BAF0-409F-A125-AE652505FABC}"/>
              </a:ext>
            </a:extLst>
          </p:cNvPr>
          <p:cNvSpPr>
            <a:spLocks noGrp="1"/>
          </p:cNvSpPr>
          <p:nvPr>
            <p:ph type="body" sz="quarter" idx="11"/>
          </p:nvPr>
        </p:nvSpPr>
        <p:spPr/>
        <p:txBody>
          <a:bodyPr/>
          <a:lstStyle/>
          <a:p>
            <a:endParaRPr lang="en-GB" dirty="0"/>
          </a:p>
        </p:txBody>
      </p:sp>
      <p:pic>
        <p:nvPicPr>
          <p:cNvPr id="2050" name="Picture 2" descr="See the source image">
            <a:extLst>
              <a:ext uri="{FF2B5EF4-FFF2-40B4-BE49-F238E27FC236}">
                <a16:creationId xmlns:a16="http://schemas.microsoft.com/office/drawing/2014/main" id="{FEF2E683-91A0-4275-BDA6-05F12C819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2" y="995849"/>
            <a:ext cx="6477000" cy="405765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193C11BB-9ED8-453A-B694-5552EA4EE2AB}"/>
              </a:ext>
            </a:extLst>
          </p:cNvPr>
          <p:cNvGrpSpPr/>
          <p:nvPr/>
        </p:nvGrpSpPr>
        <p:grpSpPr>
          <a:xfrm>
            <a:off x="4533096" y="490246"/>
            <a:ext cx="5715000" cy="6000750"/>
            <a:chOff x="4906320" y="857250"/>
            <a:chExt cx="5715000" cy="6000750"/>
          </a:xfrm>
        </p:grpSpPr>
        <p:grpSp>
          <p:nvGrpSpPr>
            <p:cNvPr id="5" name="Group 4">
              <a:extLst>
                <a:ext uri="{FF2B5EF4-FFF2-40B4-BE49-F238E27FC236}">
                  <a16:creationId xmlns:a16="http://schemas.microsoft.com/office/drawing/2014/main" id="{58AD79D8-A237-4FCD-B49F-A3E16A9A98E4}"/>
                </a:ext>
              </a:extLst>
            </p:cNvPr>
            <p:cNvGrpSpPr/>
            <p:nvPr/>
          </p:nvGrpSpPr>
          <p:grpSpPr>
            <a:xfrm>
              <a:off x="4906320" y="857250"/>
              <a:ext cx="5715000" cy="6000750"/>
              <a:chOff x="4906320" y="857250"/>
              <a:chExt cx="5715000" cy="6000750"/>
            </a:xfrm>
          </p:grpSpPr>
          <p:pic>
            <p:nvPicPr>
              <p:cNvPr id="2052" name="Picture 4" descr="See the source image">
                <a:extLst>
                  <a:ext uri="{FF2B5EF4-FFF2-40B4-BE49-F238E27FC236}">
                    <a16:creationId xmlns:a16="http://schemas.microsoft.com/office/drawing/2014/main" id="{62AD2C81-FA54-45FB-8DF8-409BFF45E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320" y="857250"/>
                <a:ext cx="57150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B110F3-7F95-4BD0-AA56-1448C0572508}"/>
                  </a:ext>
                </a:extLst>
              </p:cNvPr>
              <p:cNvSpPr txBox="1"/>
              <p:nvPr/>
            </p:nvSpPr>
            <p:spPr>
              <a:xfrm>
                <a:off x="5169159" y="874933"/>
                <a:ext cx="926841" cy="369332"/>
              </a:xfrm>
              <a:prstGeom prst="rect">
                <a:avLst/>
              </a:prstGeom>
              <a:solidFill>
                <a:schemeClr val="bg1"/>
              </a:solidFill>
            </p:spPr>
            <p:txBody>
              <a:bodyPr wrap="square" lIns="0" tIns="0" rIns="0" bIns="0" rtlCol="0">
                <a:spAutoFit/>
              </a:bodyPr>
              <a:lstStyle/>
              <a:p>
                <a:endParaRPr lang="en-GB" sz="24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91243358-3C07-4E50-A235-01784DE7B93E}"/>
                  </a:ext>
                </a:extLst>
              </p:cNvPr>
              <p:cNvSpPr txBox="1"/>
              <p:nvPr/>
            </p:nvSpPr>
            <p:spPr>
              <a:xfrm>
                <a:off x="8126171" y="942188"/>
                <a:ext cx="926841" cy="246221"/>
              </a:xfrm>
              <a:prstGeom prst="rect">
                <a:avLst/>
              </a:prstGeom>
              <a:solidFill>
                <a:schemeClr val="bg1"/>
              </a:solidFill>
            </p:spPr>
            <p:txBody>
              <a:bodyPr wrap="square" lIns="0" tIns="0" rIns="0" bIns="0" rtlCol="0">
                <a:spAutoFit/>
              </a:bodyPr>
              <a:lstStyle/>
              <a:p>
                <a:endParaRPr lang="en-GB" sz="1600" spc="-70" dirty="0">
                  <a:gradFill>
                    <a:gsLst>
                      <a:gs pos="2917">
                        <a:schemeClr val="bg2"/>
                      </a:gs>
                      <a:gs pos="95000">
                        <a:schemeClr val="bg2"/>
                      </a:gs>
                    </a:gsLst>
                    <a:lin ang="5400000" scaled="0"/>
                  </a:gradFill>
                </a:endParaRPr>
              </a:p>
            </p:txBody>
          </p:sp>
        </p:grpSp>
        <p:sp>
          <p:nvSpPr>
            <p:cNvPr id="9" name="TextBox 8">
              <a:extLst>
                <a:ext uri="{FF2B5EF4-FFF2-40B4-BE49-F238E27FC236}">
                  <a16:creationId xmlns:a16="http://schemas.microsoft.com/office/drawing/2014/main" id="{6B30F60E-D17C-4BBA-A91E-9357887C178B}"/>
                </a:ext>
              </a:extLst>
            </p:cNvPr>
            <p:cNvSpPr txBox="1"/>
            <p:nvPr/>
          </p:nvSpPr>
          <p:spPr>
            <a:xfrm>
              <a:off x="5663681" y="6696969"/>
              <a:ext cx="926841" cy="138499"/>
            </a:xfrm>
            <a:prstGeom prst="rect">
              <a:avLst/>
            </a:prstGeom>
            <a:solidFill>
              <a:schemeClr val="tx1"/>
            </a:solidFill>
          </p:spPr>
          <p:txBody>
            <a:bodyPr wrap="square" lIns="0" tIns="0" rIns="0" bIns="0" rtlCol="0">
              <a:spAutoFit/>
            </a:bodyPr>
            <a:lstStyle/>
            <a:p>
              <a:endParaRPr lang="en-GB" sz="900" spc="-70" dirty="0">
                <a:gradFill>
                  <a:gsLst>
                    <a:gs pos="2917">
                      <a:schemeClr val="bg2"/>
                    </a:gs>
                    <a:gs pos="95000">
                      <a:schemeClr val="bg2"/>
                    </a:gs>
                  </a:gsLst>
                  <a:lin ang="5400000" scaled="0"/>
                </a:gradFill>
              </a:endParaRPr>
            </a:p>
          </p:txBody>
        </p:sp>
      </p:grpSp>
    </p:spTree>
    <p:extLst>
      <p:ext uri="{BB962C8B-B14F-4D97-AF65-F5344CB8AC3E}">
        <p14:creationId xmlns:p14="http://schemas.microsoft.com/office/powerpoint/2010/main" val="22707545"/>
      </p:ext>
    </p:extLst>
  </p:cSld>
  <p:clrMapOvr>
    <a:masterClrMapping/>
  </p:clrMapOvr>
</p:sld>
</file>

<file path=ppt/theme/theme1.xml><?xml version="1.0" encoding="utf-8"?>
<a:theme xmlns:a="http://schemas.openxmlformats.org/drawingml/2006/main" name="Header">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2.xml><?xml version="1.0" encoding="utf-8"?>
<a:theme xmlns:a="http://schemas.openxmlformats.org/drawingml/2006/main" name="Without-header">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CE04824E6F7C448FF61778DFDD0571" ma:contentTypeVersion="10" ma:contentTypeDescription="Create a new document." ma:contentTypeScope="" ma:versionID="036ddcf0f088ac76b178ef9d74c5d1e9">
  <xsd:schema xmlns:xsd="http://www.w3.org/2001/XMLSchema" xmlns:xs="http://www.w3.org/2001/XMLSchema" xmlns:p="http://schemas.microsoft.com/office/2006/metadata/properties" xmlns:ns2="f27732ee-8427-4704-a91f-3799cd366fd6" xmlns:ns3="76986dbd-032a-4cba-87e7-0e0e4e53f7fc" targetNamespace="http://schemas.microsoft.com/office/2006/metadata/properties" ma:root="true" ma:fieldsID="d824f065c5db79e401b8c15641d508bb" ns2:_="" ns3:_="">
    <xsd:import namespace="f27732ee-8427-4704-a91f-3799cd366fd6"/>
    <xsd:import namespace="76986dbd-032a-4cba-87e7-0e0e4e53f7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7732ee-8427-4704-a91f-3799cd366f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986dbd-032a-4cba-87e7-0e0e4e53f7f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1E85AAD-02A8-4486-AC92-70D63B13D7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7732ee-8427-4704-a91f-3799cd366fd6"/>
    <ds:schemaRef ds:uri="76986dbd-032a-4cba-87e7-0e0e4e53f7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SPSBCN16-Template</Template>
  <TotalTime>0</TotalTime>
  <Words>1264</Words>
  <Application>Microsoft Office PowerPoint</Application>
  <PresentationFormat>Widescreen</PresentationFormat>
  <Paragraphs>276</Paragraphs>
  <Slides>42</Slides>
  <Notes>14</Notes>
  <HiddenSlides>2</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Arial</vt:lpstr>
      <vt:lpstr>Calibri</vt:lpstr>
      <vt:lpstr>Courier New</vt:lpstr>
      <vt:lpstr>Helvetica</vt:lpstr>
      <vt:lpstr>Modern No. 20</vt:lpstr>
      <vt:lpstr>Segoe UI</vt:lpstr>
      <vt:lpstr>Segoe UI Light</vt:lpstr>
      <vt:lpstr>Wingdings</vt:lpstr>
      <vt:lpstr>Header</vt:lpstr>
      <vt:lpstr>Without-header</vt:lpstr>
      <vt:lpstr>PowerPoint Presentation</vt:lpstr>
      <vt:lpstr>Session Description</vt:lpstr>
      <vt:lpstr>PowerPoint Presentation</vt:lpstr>
      <vt:lpstr>THANK YOU TO ALL OUR GENEROUS SPONSORS </vt:lpstr>
      <vt:lpstr>ARE YOU READY FOR A RAFFLE? We are giving away 3 Oculus Quest All In One! </vt:lpstr>
      <vt:lpstr>CONSIDER DONATING TO THE FOLLOWING CHARITY RELIEF FUNDS: UNITED WAY OR INTERNATIONAL MEDICAL CORPS</vt:lpstr>
      <vt:lpstr>Melanie Culver</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Intranet</vt:lpstr>
      <vt:lpstr>Steps to take</vt:lpstr>
      <vt:lpstr>1. Assess number of Blogs and activities</vt:lpstr>
      <vt:lpstr>2. Assess the customisations</vt:lpstr>
      <vt:lpstr>PowerPoint Presentation</vt:lpstr>
      <vt:lpstr>3. Define and assess the different options</vt:lpstr>
      <vt:lpstr>3. Comparing Options</vt:lpstr>
      <vt:lpstr>3. Some considerations</vt:lpstr>
      <vt:lpstr>4. Draft a plan</vt:lpstr>
      <vt:lpstr>5. Execute the plan</vt:lpstr>
      <vt:lpstr>PowerPoint Presentation</vt:lpstr>
      <vt:lpstr>PowerPoint Presentation</vt:lpstr>
      <vt:lpstr>Communication Sites</vt:lpstr>
      <vt:lpstr>Structure Now</vt:lpstr>
      <vt:lpstr>Structure Future</vt:lpstr>
      <vt:lpstr> ConvertTo-PnPClientSidePage -Identity $postTitle             -BlogPage     -Overwrite     -TargetWebUrl $TargetUrl    -KeepPageCreationModificationInformation    -PostAsNews    -SetAuthorInPageHeader    -CopyPageMetadata</vt:lpstr>
      <vt:lpstr>Process</vt:lpstr>
      <vt:lpstr>PowerPoint Presentation</vt:lpstr>
      <vt:lpstr>PowerPoint Presentation</vt:lpstr>
      <vt:lpstr>PowerPoint Presentation</vt:lpstr>
      <vt:lpstr>Recap of Demos</vt:lpstr>
      <vt:lpstr>Challenges</vt:lpstr>
      <vt:lpstr>Changes</vt:lpstr>
      <vt:lpstr>Final thoughts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2016-09-23T09:03:56Z</dcterms:created>
  <dcterms:modified xsi:type="dcterms:W3CDTF">2020-05-28T14:57:01Z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0x010100FECE04824E6F7C448FF61778DFDD0571</vt:lpwstr>
  </property>
</Properties>
</file>